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339" r:id="rId3"/>
    <p:sldId id="338" r:id="rId4"/>
    <p:sldId id="334" r:id="rId5"/>
    <p:sldId id="335" r:id="rId6"/>
    <p:sldId id="313" r:id="rId7"/>
    <p:sldId id="336" r:id="rId8"/>
    <p:sldId id="337" r:id="rId9"/>
    <p:sldId id="301" r:id="rId10"/>
    <p:sldId id="28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0A8"/>
    <a:srgbClr val="FF3300"/>
    <a:srgbClr val="FF6600"/>
    <a:srgbClr val="CC0099"/>
    <a:srgbClr val="00589A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4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AD233-A5DA-49C2-8FCC-0D9CEB9B9D4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11ACCCB2-139D-41E2-B979-AF23CA8475A5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этап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(июнь – август 2021)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altLang="ko-KR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медиа площадки, оснащенной необходимым техническим оборудованием для создания </a:t>
          </a:r>
          <a:r>
            <a:rPr lang="ru-RU" altLang="ko-KR" sz="1200" b="1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видеоподкастов</a:t>
          </a:r>
          <a:endParaRPr lang="ru-RU" altLang="ko-KR" sz="1200" b="1" dirty="0" smtClean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altLang="ko-KR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кампания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ko-KR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Разработка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ko-KR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материалов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altLang="ko-KR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1200" dirty="0">
            <a:solidFill>
              <a:srgbClr val="002060"/>
            </a:solidFill>
          </a:endParaRPr>
        </a:p>
      </dgm:t>
    </dgm:pt>
    <dgm:pt modelId="{97B55F25-3B29-450F-BA17-D69A6101F2F6}" type="parTrans" cxnId="{D8E4F066-FEB2-4DB9-A52F-4B974A7CB840}">
      <dgm:prSet/>
      <dgm:spPr/>
      <dgm:t>
        <a:bodyPr/>
        <a:lstStyle/>
        <a:p>
          <a:endParaRPr lang="ru-RU"/>
        </a:p>
      </dgm:t>
    </dgm:pt>
    <dgm:pt modelId="{47F88283-AFDA-4528-B709-A8E6A3E27FA8}" type="sibTrans" cxnId="{D8E4F066-FEB2-4DB9-A52F-4B974A7CB840}">
      <dgm:prSet/>
      <dgm:spPr/>
      <dgm:t>
        <a:bodyPr/>
        <a:lstStyle/>
        <a:p>
          <a:endParaRPr lang="ru-RU"/>
        </a:p>
      </dgm:t>
    </dgm:pt>
    <dgm:pt modelId="{674A00C3-8A82-45BF-96D8-228C0146BD1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Основной этап</a:t>
          </a:r>
        </a:p>
        <a:p>
          <a:pPr>
            <a:spcAft>
              <a:spcPct val="35000"/>
            </a:spcAft>
          </a:pPr>
          <a:r>
            <a:rPr lang="ru-RU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(сентябрь 2021- февраль 2022)</a:t>
          </a:r>
        </a:p>
        <a:p>
          <a:pPr>
            <a:spcAft>
              <a:spcPct val="35000"/>
            </a:spcAft>
          </a:pPr>
          <a:r>
            <a:rPr lang="ru-RU" altLang="ko-KR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Презентации волонтерами лучших книг для подростков в школах города</a:t>
          </a:r>
        </a:p>
        <a:p>
          <a:pPr>
            <a:spcAft>
              <a:spcPct val="35000"/>
            </a:spcAft>
          </a:pPr>
          <a:r>
            <a:rPr lang="ru-RU" altLang="ko-KR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 по выразительному чтению</a:t>
          </a:r>
        </a:p>
        <a:p>
          <a:pPr>
            <a:spcAft>
              <a:spcPct val="35000"/>
            </a:spcAft>
          </a:pPr>
          <a:r>
            <a:rPr lang="ru-RU" altLang="ko-KR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занятия по монтажу видео и звука</a:t>
          </a:r>
        </a:p>
        <a:p>
          <a:pPr>
            <a:spcAft>
              <a:spcPts val="0"/>
            </a:spcAft>
          </a:pPr>
          <a:r>
            <a:rPr lang="ru-RU" altLang="ko-KR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творческих групп и создание </a:t>
          </a:r>
          <a:r>
            <a:rPr lang="ru-RU" altLang="ko-KR" sz="1200" b="1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видеоподкастов</a:t>
          </a:r>
          <a:r>
            <a:rPr lang="ru-RU" altLang="ko-KR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при помощи </a:t>
          </a:r>
        </a:p>
        <a:p>
          <a:pPr>
            <a:spcAft>
              <a:spcPts val="0"/>
            </a:spcAft>
          </a:pPr>
          <a:r>
            <a:rPr lang="ru-RU" altLang="ko-KR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волонтеров</a:t>
          </a:r>
        </a:p>
      </dgm:t>
    </dgm:pt>
    <dgm:pt modelId="{14A96E18-D4B5-4C48-872D-0A71653F8639}" type="parTrans" cxnId="{05E7613B-4B67-4A5D-9B95-43498E9BBB8C}">
      <dgm:prSet/>
      <dgm:spPr/>
      <dgm:t>
        <a:bodyPr/>
        <a:lstStyle/>
        <a:p>
          <a:endParaRPr lang="ru-RU"/>
        </a:p>
      </dgm:t>
    </dgm:pt>
    <dgm:pt modelId="{AB344E46-C4FF-45D0-BF94-9268C1F54DEE}" type="sibTrans" cxnId="{05E7613B-4B67-4A5D-9B95-43498E9BBB8C}">
      <dgm:prSet/>
      <dgm:spPr/>
      <dgm:t>
        <a:bodyPr/>
        <a:lstStyle/>
        <a:p>
          <a:endParaRPr lang="ru-RU"/>
        </a:p>
      </dgm:t>
    </dgm:pt>
    <dgm:pt modelId="{1DE39D0C-7C37-4642-944B-D4A351D2D50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 этап</a:t>
          </a:r>
        </a:p>
        <a:p>
          <a:r>
            <a:rPr lang="ru-RU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(март 2022)</a:t>
          </a:r>
        </a:p>
        <a:p>
          <a:endParaRPr lang="ru-RU" altLang="ko-KR" sz="800" b="1" dirty="0" smtClean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altLang="ko-KR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Волонтерский практикум «Добавлены в друзья» для участников волонтерских объединений города</a:t>
          </a:r>
        </a:p>
        <a:p>
          <a:r>
            <a: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ГАУК СО «ИКЦ» отчетности по проекту</a:t>
          </a:r>
          <a:endParaRPr lang="ru-RU" sz="12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11A76-6EC6-4F7B-AC5E-F748198F694B}" type="parTrans" cxnId="{9EFE6C6F-053C-4D03-AA77-9294C958ED10}">
      <dgm:prSet/>
      <dgm:spPr/>
      <dgm:t>
        <a:bodyPr/>
        <a:lstStyle/>
        <a:p>
          <a:endParaRPr lang="ru-RU"/>
        </a:p>
      </dgm:t>
    </dgm:pt>
    <dgm:pt modelId="{940B1D8F-0DD5-46B0-82E7-67F3C7926669}" type="sibTrans" cxnId="{9EFE6C6F-053C-4D03-AA77-9294C958ED10}">
      <dgm:prSet/>
      <dgm:spPr/>
      <dgm:t>
        <a:bodyPr/>
        <a:lstStyle/>
        <a:p>
          <a:endParaRPr lang="ru-RU"/>
        </a:p>
      </dgm:t>
    </dgm:pt>
    <dgm:pt modelId="{E5B24981-F3CB-4630-83AE-E6004D520989}" type="pres">
      <dgm:prSet presAssocID="{1AFAD233-A5DA-49C2-8FCC-0D9CEB9B9D4E}" presName="Name0" presStyleCnt="0">
        <dgm:presLayoutVars>
          <dgm:dir/>
          <dgm:resizeHandles val="exact"/>
        </dgm:presLayoutVars>
      </dgm:prSet>
      <dgm:spPr/>
    </dgm:pt>
    <dgm:pt modelId="{E57C5AB8-E9B7-4877-B122-989463A18668}" type="pres">
      <dgm:prSet presAssocID="{1AFAD233-A5DA-49C2-8FCC-0D9CEB9B9D4E}" presName="bkgdShp" presStyleLbl="alignAccFollowNode1" presStyleIdx="0" presStyleCnt="1"/>
      <dgm:spPr/>
    </dgm:pt>
    <dgm:pt modelId="{DF375AE0-59FD-42A2-80AB-AFEA0C2F82A7}" type="pres">
      <dgm:prSet presAssocID="{1AFAD233-A5DA-49C2-8FCC-0D9CEB9B9D4E}" presName="linComp" presStyleCnt="0"/>
      <dgm:spPr/>
    </dgm:pt>
    <dgm:pt modelId="{18CDFA0C-00D4-459A-A1B6-46FF2755EAB2}" type="pres">
      <dgm:prSet presAssocID="{11ACCCB2-139D-41E2-B979-AF23CA8475A5}" presName="compNode" presStyleCnt="0"/>
      <dgm:spPr/>
    </dgm:pt>
    <dgm:pt modelId="{8017FEB4-0091-4A1F-BB16-3EE674080AFD}" type="pres">
      <dgm:prSet presAssocID="{11ACCCB2-139D-41E2-B979-AF23CA8475A5}" presName="node" presStyleLbl="node1" presStyleIdx="0" presStyleCnt="3" custScaleX="111506" custScaleY="102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319C8-1ADF-40DC-A93C-A77896E74D6E}" type="pres">
      <dgm:prSet presAssocID="{11ACCCB2-139D-41E2-B979-AF23CA8475A5}" presName="invisiNode" presStyleLbl="node1" presStyleIdx="0" presStyleCnt="3"/>
      <dgm:spPr/>
    </dgm:pt>
    <dgm:pt modelId="{AB68BD5F-F4EF-47B5-871A-86C341892256}" type="pres">
      <dgm:prSet presAssocID="{11ACCCB2-139D-41E2-B979-AF23CA8475A5}" presName="imagNode" presStyleLbl="fgImgPlace1" presStyleIdx="0" presStyleCnt="3" custScaleX="94488" custScaleY="1065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93460364-9798-412A-917A-B31CC927869B}" type="pres">
      <dgm:prSet presAssocID="{47F88283-AFDA-4528-B709-A8E6A3E27FA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B0BC5C-1642-41F6-BBDD-ACC3758B0E56}" type="pres">
      <dgm:prSet presAssocID="{674A00C3-8A82-45BF-96D8-228C0146BD10}" presName="compNode" presStyleCnt="0"/>
      <dgm:spPr/>
    </dgm:pt>
    <dgm:pt modelId="{D08B1B64-524D-44CC-A4E4-B7645E302D77}" type="pres">
      <dgm:prSet presAssocID="{674A00C3-8A82-45BF-96D8-228C0146BD10}" presName="node" presStyleLbl="node1" presStyleIdx="1" presStyleCnt="3" custScaleX="129398" custScaleY="102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7AA4B-FB38-44E8-8B72-69DD033E5F53}" type="pres">
      <dgm:prSet presAssocID="{674A00C3-8A82-45BF-96D8-228C0146BD10}" presName="invisiNode" presStyleLbl="node1" presStyleIdx="1" presStyleCnt="3"/>
      <dgm:spPr/>
    </dgm:pt>
    <dgm:pt modelId="{58706B9A-AE1D-44CB-874E-B65BAB9C615F}" type="pres">
      <dgm:prSet presAssocID="{674A00C3-8A82-45BF-96D8-228C0146BD10}" presName="imagNode" presStyleLbl="fgImgPlace1" presStyleIdx="1" presStyleCnt="3" custScaleX="138464" custScaleY="10208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6000" b="-36000"/>
          </a:stretch>
        </a:blipFill>
      </dgm:spPr>
    </dgm:pt>
    <dgm:pt modelId="{A221FEC7-9138-4424-9613-A7038CD38863}" type="pres">
      <dgm:prSet presAssocID="{AB344E46-C4FF-45D0-BF94-9268C1F54D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FBA8802-3284-467D-891C-8D5A7E70919F}" type="pres">
      <dgm:prSet presAssocID="{1DE39D0C-7C37-4642-944B-D4A351D2D508}" presName="compNode" presStyleCnt="0"/>
      <dgm:spPr/>
    </dgm:pt>
    <dgm:pt modelId="{E5315F8F-0998-4E85-B38A-8B88D1F5C82B}" type="pres">
      <dgm:prSet presAssocID="{1DE39D0C-7C37-4642-944B-D4A351D2D508}" presName="node" presStyleLbl="node1" presStyleIdx="2" presStyleCnt="3" custScaleX="111839" custScaleY="100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8515C-603E-4A4A-8032-15FA33EA1860}" type="pres">
      <dgm:prSet presAssocID="{1DE39D0C-7C37-4642-944B-D4A351D2D508}" presName="invisiNode" presStyleLbl="node1" presStyleIdx="2" presStyleCnt="3"/>
      <dgm:spPr/>
    </dgm:pt>
    <dgm:pt modelId="{34D0E52F-E072-4DB2-8B0D-74CE957C5324}" type="pres">
      <dgm:prSet presAssocID="{1DE39D0C-7C37-4642-944B-D4A351D2D508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4D0B6D19-3FB3-45F5-A8BF-475BF2C752A1}" type="presOf" srcId="{47F88283-AFDA-4528-B709-A8E6A3E27FA8}" destId="{93460364-9798-412A-917A-B31CC927869B}" srcOrd="0" destOrd="0" presId="urn:microsoft.com/office/officeart/2005/8/layout/pList2#1"/>
    <dgm:cxn modelId="{9EFE6C6F-053C-4D03-AA77-9294C958ED10}" srcId="{1AFAD233-A5DA-49C2-8FCC-0D9CEB9B9D4E}" destId="{1DE39D0C-7C37-4642-944B-D4A351D2D508}" srcOrd="2" destOrd="0" parTransId="{87B11A76-6EC6-4F7B-AC5E-F748198F694B}" sibTransId="{940B1D8F-0DD5-46B0-82E7-67F3C7926669}"/>
    <dgm:cxn modelId="{D8E4F066-FEB2-4DB9-A52F-4B974A7CB840}" srcId="{1AFAD233-A5DA-49C2-8FCC-0D9CEB9B9D4E}" destId="{11ACCCB2-139D-41E2-B979-AF23CA8475A5}" srcOrd="0" destOrd="0" parTransId="{97B55F25-3B29-450F-BA17-D69A6101F2F6}" sibTransId="{47F88283-AFDA-4528-B709-A8E6A3E27FA8}"/>
    <dgm:cxn modelId="{31C1F4A7-0D05-41AF-84C3-F85C3A2EF537}" type="presOf" srcId="{1AFAD233-A5DA-49C2-8FCC-0D9CEB9B9D4E}" destId="{E5B24981-F3CB-4630-83AE-E6004D520989}" srcOrd="0" destOrd="0" presId="urn:microsoft.com/office/officeart/2005/8/layout/pList2#1"/>
    <dgm:cxn modelId="{05E7613B-4B67-4A5D-9B95-43498E9BBB8C}" srcId="{1AFAD233-A5DA-49C2-8FCC-0D9CEB9B9D4E}" destId="{674A00C3-8A82-45BF-96D8-228C0146BD10}" srcOrd="1" destOrd="0" parTransId="{14A96E18-D4B5-4C48-872D-0A71653F8639}" sibTransId="{AB344E46-C4FF-45D0-BF94-9268C1F54DEE}"/>
    <dgm:cxn modelId="{6F7D7618-2775-47C2-83AE-7B783AFCF033}" type="presOf" srcId="{AB344E46-C4FF-45D0-BF94-9268C1F54DEE}" destId="{A221FEC7-9138-4424-9613-A7038CD38863}" srcOrd="0" destOrd="0" presId="urn:microsoft.com/office/officeart/2005/8/layout/pList2#1"/>
    <dgm:cxn modelId="{D3A6E873-A90C-4CD2-959D-9B4BFBEAFB83}" type="presOf" srcId="{11ACCCB2-139D-41E2-B979-AF23CA8475A5}" destId="{8017FEB4-0091-4A1F-BB16-3EE674080AFD}" srcOrd="0" destOrd="0" presId="urn:microsoft.com/office/officeart/2005/8/layout/pList2#1"/>
    <dgm:cxn modelId="{F47A1853-FB59-4B39-8F44-1B3800EB2238}" type="presOf" srcId="{674A00C3-8A82-45BF-96D8-228C0146BD10}" destId="{D08B1B64-524D-44CC-A4E4-B7645E302D77}" srcOrd="0" destOrd="0" presId="urn:microsoft.com/office/officeart/2005/8/layout/pList2#1"/>
    <dgm:cxn modelId="{C3C5A3BD-3FC1-4C3A-A23E-7A7A1A81A5E5}" type="presOf" srcId="{1DE39D0C-7C37-4642-944B-D4A351D2D508}" destId="{E5315F8F-0998-4E85-B38A-8B88D1F5C82B}" srcOrd="0" destOrd="0" presId="urn:microsoft.com/office/officeart/2005/8/layout/pList2#1"/>
    <dgm:cxn modelId="{840D3252-2A7C-42CD-AA44-FC6C9C0B13E9}" type="presParOf" srcId="{E5B24981-F3CB-4630-83AE-E6004D520989}" destId="{E57C5AB8-E9B7-4877-B122-989463A18668}" srcOrd="0" destOrd="0" presId="urn:microsoft.com/office/officeart/2005/8/layout/pList2#1"/>
    <dgm:cxn modelId="{6061CC34-4487-41DB-BDBD-F871734EC9DB}" type="presParOf" srcId="{E5B24981-F3CB-4630-83AE-E6004D520989}" destId="{DF375AE0-59FD-42A2-80AB-AFEA0C2F82A7}" srcOrd="1" destOrd="0" presId="urn:microsoft.com/office/officeart/2005/8/layout/pList2#1"/>
    <dgm:cxn modelId="{C63D55DF-2DBB-48F8-A7B7-0068F20B6A7D}" type="presParOf" srcId="{DF375AE0-59FD-42A2-80AB-AFEA0C2F82A7}" destId="{18CDFA0C-00D4-459A-A1B6-46FF2755EAB2}" srcOrd="0" destOrd="0" presId="urn:microsoft.com/office/officeart/2005/8/layout/pList2#1"/>
    <dgm:cxn modelId="{4F70C8D1-7BF3-4820-824F-E2358472C3DE}" type="presParOf" srcId="{18CDFA0C-00D4-459A-A1B6-46FF2755EAB2}" destId="{8017FEB4-0091-4A1F-BB16-3EE674080AFD}" srcOrd="0" destOrd="0" presId="urn:microsoft.com/office/officeart/2005/8/layout/pList2#1"/>
    <dgm:cxn modelId="{E3EAD347-0853-4229-8C8A-29668B1383EF}" type="presParOf" srcId="{18CDFA0C-00D4-459A-A1B6-46FF2755EAB2}" destId="{B05319C8-1ADF-40DC-A93C-A77896E74D6E}" srcOrd="1" destOrd="0" presId="urn:microsoft.com/office/officeart/2005/8/layout/pList2#1"/>
    <dgm:cxn modelId="{871D8533-34F0-4349-A9D0-90D48FD66BA0}" type="presParOf" srcId="{18CDFA0C-00D4-459A-A1B6-46FF2755EAB2}" destId="{AB68BD5F-F4EF-47B5-871A-86C341892256}" srcOrd="2" destOrd="0" presId="urn:microsoft.com/office/officeart/2005/8/layout/pList2#1"/>
    <dgm:cxn modelId="{651B309E-745D-473B-8452-CF203501B2D3}" type="presParOf" srcId="{DF375AE0-59FD-42A2-80AB-AFEA0C2F82A7}" destId="{93460364-9798-412A-917A-B31CC927869B}" srcOrd="1" destOrd="0" presId="urn:microsoft.com/office/officeart/2005/8/layout/pList2#1"/>
    <dgm:cxn modelId="{EEF71689-0EB9-466C-9E38-972881DF447A}" type="presParOf" srcId="{DF375AE0-59FD-42A2-80AB-AFEA0C2F82A7}" destId="{62B0BC5C-1642-41F6-BBDD-ACC3758B0E56}" srcOrd="2" destOrd="0" presId="urn:microsoft.com/office/officeart/2005/8/layout/pList2#1"/>
    <dgm:cxn modelId="{C67017DC-60A7-4F5D-85BA-0B51AC88EB70}" type="presParOf" srcId="{62B0BC5C-1642-41F6-BBDD-ACC3758B0E56}" destId="{D08B1B64-524D-44CC-A4E4-B7645E302D77}" srcOrd="0" destOrd="0" presId="urn:microsoft.com/office/officeart/2005/8/layout/pList2#1"/>
    <dgm:cxn modelId="{7AC21223-FA3A-4392-A7AB-1967CA7F2689}" type="presParOf" srcId="{62B0BC5C-1642-41F6-BBDD-ACC3758B0E56}" destId="{C757AA4B-FB38-44E8-8B72-69DD033E5F53}" srcOrd="1" destOrd="0" presId="urn:microsoft.com/office/officeart/2005/8/layout/pList2#1"/>
    <dgm:cxn modelId="{0D264776-22AE-42A4-8AD5-4C67F2D399F1}" type="presParOf" srcId="{62B0BC5C-1642-41F6-BBDD-ACC3758B0E56}" destId="{58706B9A-AE1D-44CB-874E-B65BAB9C615F}" srcOrd="2" destOrd="0" presId="urn:microsoft.com/office/officeart/2005/8/layout/pList2#1"/>
    <dgm:cxn modelId="{2F3027FC-1902-470A-8D0D-15F1B42D159E}" type="presParOf" srcId="{DF375AE0-59FD-42A2-80AB-AFEA0C2F82A7}" destId="{A221FEC7-9138-4424-9613-A7038CD38863}" srcOrd="3" destOrd="0" presId="urn:microsoft.com/office/officeart/2005/8/layout/pList2#1"/>
    <dgm:cxn modelId="{3EFCE3FD-C886-4EC1-9345-D5F4C16EE8D4}" type="presParOf" srcId="{DF375AE0-59FD-42A2-80AB-AFEA0C2F82A7}" destId="{3FBA8802-3284-467D-891C-8D5A7E70919F}" srcOrd="4" destOrd="0" presId="urn:microsoft.com/office/officeart/2005/8/layout/pList2#1"/>
    <dgm:cxn modelId="{28F419EE-9CDB-4649-9BFC-1285B4855F27}" type="presParOf" srcId="{3FBA8802-3284-467D-891C-8D5A7E70919F}" destId="{E5315F8F-0998-4E85-B38A-8B88D1F5C82B}" srcOrd="0" destOrd="0" presId="urn:microsoft.com/office/officeart/2005/8/layout/pList2#1"/>
    <dgm:cxn modelId="{E43B4E78-B815-499A-9734-0F87A23A596A}" type="presParOf" srcId="{3FBA8802-3284-467D-891C-8D5A7E70919F}" destId="{DB78515C-603E-4A4A-8032-15FA33EA1860}" srcOrd="1" destOrd="0" presId="urn:microsoft.com/office/officeart/2005/8/layout/pList2#1"/>
    <dgm:cxn modelId="{C5C11CE7-3DD9-4136-8700-6639B45B1CB9}" type="presParOf" srcId="{3FBA8802-3284-467D-891C-8D5A7E70919F}" destId="{34D0E52F-E072-4DB2-8B0D-74CE957C5324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7C5AB8-E9B7-4877-B122-989463A18668}">
      <dsp:nvSpPr>
        <dsp:cNvPr id="0" name=""/>
        <dsp:cNvSpPr/>
      </dsp:nvSpPr>
      <dsp:spPr>
        <a:xfrm>
          <a:off x="0" y="0"/>
          <a:ext cx="7560840" cy="19766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8BD5F-F4EF-47B5-871A-86C341892256}">
      <dsp:nvSpPr>
        <dsp:cNvPr id="0" name=""/>
        <dsp:cNvSpPr/>
      </dsp:nvSpPr>
      <dsp:spPr>
        <a:xfrm>
          <a:off x="391022" y="199828"/>
          <a:ext cx="1755840" cy="15445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7FEB4-0091-4A1F-BB16-3EE674080AFD}">
      <dsp:nvSpPr>
        <dsp:cNvPr id="0" name=""/>
        <dsp:cNvSpPr/>
      </dsp:nvSpPr>
      <dsp:spPr>
        <a:xfrm rot="10800000">
          <a:off x="232902" y="1928024"/>
          <a:ext cx="2072080" cy="2480661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этап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(июнь – август 2021)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медиа площадки, оснащенной необходимым техническим оборудованием для создания </a:t>
          </a:r>
          <a:r>
            <a:rPr lang="ru-RU" altLang="ko-KR" sz="1200" b="1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видеоподкастов</a:t>
          </a:r>
          <a:endParaRPr lang="ru-RU" altLang="ko-KR" sz="1200" b="1" kern="1200" dirty="0" smtClean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кампания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ko-KR" sz="12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Разработка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ko-KR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материалов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ko-KR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solidFill>
              <a:srgbClr val="002060"/>
            </a:solidFill>
          </a:endParaRPr>
        </a:p>
      </dsp:txBody>
      <dsp:txXfrm rot="10800000">
        <a:off x="232902" y="1928024"/>
        <a:ext cx="2072080" cy="2480661"/>
      </dsp:txXfrm>
    </dsp:sp>
    <dsp:sp modelId="{58706B9A-AE1D-44CB-874E-B65BAB9C615F}">
      <dsp:nvSpPr>
        <dsp:cNvPr id="0" name=""/>
        <dsp:cNvSpPr/>
      </dsp:nvSpPr>
      <dsp:spPr>
        <a:xfrm>
          <a:off x="2490809" y="232225"/>
          <a:ext cx="2573032" cy="14797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B1B64-524D-44CC-A4E4-B7645E302D77}">
      <dsp:nvSpPr>
        <dsp:cNvPr id="0" name=""/>
        <dsp:cNvSpPr/>
      </dsp:nvSpPr>
      <dsp:spPr>
        <a:xfrm rot="10800000">
          <a:off x="2575044" y="1928024"/>
          <a:ext cx="2404562" cy="2480661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Основной этап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(сентябрь 2021- февраль 2022)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Презентации волонтерами лучших книг для подростков в школах города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 по выразительному чтению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занятия по монтажу видео и звука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ko-KR" sz="12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творческих групп и создание </a:t>
          </a:r>
          <a:r>
            <a:rPr lang="ru-RU" altLang="ko-KR" sz="1200" b="1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видеоподкастов</a:t>
          </a:r>
          <a:r>
            <a:rPr lang="ru-RU" altLang="ko-KR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при помощи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ko-KR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волонтеров</a:t>
          </a:r>
        </a:p>
      </dsp:txBody>
      <dsp:txXfrm rot="10800000">
        <a:off x="2575044" y="1928024"/>
        <a:ext cx="2404562" cy="2480661"/>
      </dsp:txXfrm>
    </dsp:sp>
    <dsp:sp modelId="{34D0E52F-E072-4DB2-8B0D-74CE957C5324}">
      <dsp:nvSpPr>
        <dsp:cNvPr id="0" name=""/>
        <dsp:cNvSpPr/>
      </dsp:nvSpPr>
      <dsp:spPr>
        <a:xfrm>
          <a:off x="5359669" y="260396"/>
          <a:ext cx="1858268" cy="14495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15F8F-0998-4E85-B38A-8B88D1F5C82B}">
      <dsp:nvSpPr>
        <dsp:cNvPr id="0" name=""/>
        <dsp:cNvSpPr/>
      </dsp:nvSpPr>
      <dsp:spPr>
        <a:xfrm rot="10800000">
          <a:off x="5249669" y="1967161"/>
          <a:ext cx="2078268" cy="2428479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 этап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(март 2022)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ko-KR" sz="800" b="1" kern="1200" dirty="0" smtClean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altLang="ko-KR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Волонтерский практикум «Добавлены в друзья» для участников волонтерских объединений города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sz="1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ГАУК СО «ИКЦ» отчетности по проекту</a:t>
          </a:r>
          <a:endParaRPr lang="ru-RU" sz="12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249669" y="1967161"/>
        <a:ext cx="2078268" cy="2428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FE105-C0F5-4248-8650-07F13397C876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ADF2A-740C-4F59-8921-440A8144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11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DF2A-740C-4F59-8921-440A814434E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18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DF2A-740C-4F59-8921-440A814434E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7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dbibl-lesnoy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O_nkYgjh07Y" TargetMode="External"/><Relationship Id="rId5" Type="http://schemas.openxmlformats.org/officeDocument/2006/relationships/hyperlink" Target="https://www.youtube.com/watch?v=snwwlMkPMnk" TargetMode="External"/><Relationship Id="rId4" Type="http://schemas.openxmlformats.org/officeDocument/2006/relationships/hyperlink" Target="https://www.youtube.com/watch?v=bK1occRVfkg&amp;t=3246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bro.ru/event/10141317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55649" y="1350255"/>
            <a:ext cx="7848872" cy="93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Читательский интернет-проект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6410" y="4515966"/>
            <a:ext cx="928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Лесной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038638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лучших муниципальных практик и инициатив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социально-экономического развития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муниципальных образованиях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территориях присутствия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Госкорпорации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  <a:p>
            <a:pPr algn="ctr">
              <a:spcBef>
                <a:spcPct val="0"/>
              </a:spcBef>
              <a:defRPr/>
            </a:pPr>
            <a:endParaRPr lang="ru-RU" altLang="ru-RU" b="1" dirty="0">
              <a:solidFill>
                <a:srgbClr val="1120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045968"/>
            <a:ext cx="6434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«Добавь </a:t>
            </a:r>
            <a:r>
              <a:rPr lang="ru-RU" sz="4000" b="1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4000" b="1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друзья…КНИГУ»</a:t>
            </a:r>
            <a:endParaRPr lang="en-US" sz="40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2" descr="https://sun3-4.userapi.com/c831208/v831208590/14c993/X6ldUWy0Ay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24" y="93389"/>
            <a:ext cx="1136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20996" y="2145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b="1" dirty="0" err="1">
                <a:solidFill>
                  <a:srgbClr val="1120AF"/>
                </a:solidFill>
              </a:rPr>
              <a:t>Госкорпорация</a:t>
            </a:r>
            <a:endParaRPr lang="ru-RU" altLang="ru-RU" sz="1400" b="1" dirty="0">
              <a:solidFill>
                <a:srgbClr val="1120AF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1120AF"/>
                </a:solidFill>
              </a:rPr>
              <a:t> «РОСАТОМ»</a:t>
            </a:r>
          </a:p>
        </p:txBody>
      </p:sp>
      <p:pic>
        <p:nvPicPr>
          <p:cNvPr id="14" name="Picture 12" descr="C:\Users\user\Desktop\Без имени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099" y="73161"/>
            <a:ext cx="7127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79829" y="2144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0909B7"/>
                </a:solidFill>
                <a:cs typeface="Times New Roman" panose="02020603050405020304" pitchFamily="18" charset="0"/>
              </a:rPr>
              <a:t>Городской округ </a:t>
            </a: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0909B7"/>
                </a:solidFill>
                <a:cs typeface="Times New Roman" panose="02020603050405020304" pitchFamily="18" charset="0"/>
              </a:rPr>
              <a:t>«Город Лесной» </a:t>
            </a:r>
          </a:p>
        </p:txBody>
      </p:sp>
      <p:pic>
        <p:nvPicPr>
          <p:cNvPr id="16" name="Picture 13" descr="C:\Users\user\Desktop\Без имени 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7" t="10533" r="11177" b="15356"/>
          <a:stretch>
            <a:fillRect/>
          </a:stretch>
        </p:blipFill>
        <p:spPr bwMode="auto">
          <a:xfrm>
            <a:off x="5339375" y="63168"/>
            <a:ext cx="1733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92280" y="9338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0909B7"/>
                </a:solidFill>
                <a:cs typeface="Times New Roman" panose="02020603050405020304" pitchFamily="18" charset="0"/>
              </a:rPr>
              <a:t>МБУ «Центральная </a:t>
            </a: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0909B7"/>
                </a:solidFill>
                <a:cs typeface="Times New Roman" panose="02020603050405020304" pitchFamily="18" charset="0"/>
              </a:rPr>
              <a:t>городская детская </a:t>
            </a: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0909B7"/>
                </a:solidFill>
                <a:cs typeface="Times New Roman" panose="02020603050405020304" pitchFamily="18" charset="0"/>
              </a:rPr>
              <a:t>библиотека </a:t>
            </a: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0909B7"/>
                </a:solidFill>
                <a:cs typeface="Times New Roman" panose="02020603050405020304" pitchFamily="18" charset="0"/>
              </a:rPr>
              <a:t>им. А.П. Гайдара» </a:t>
            </a:r>
          </a:p>
        </p:txBody>
      </p:sp>
    </p:spTree>
    <p:extLst>
      <p:ext uri="{BB962C8B-B14F-4D97-AF65-F5344CB8AC3E}">
        <p14:creationId xmlns:p14="http://schemas.microsoft.com/office/powerpoint/2010/main" xmlns="" val="10617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7494"/>
            <a:ext cx="8784976" cy="47525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67744" y="2355726"/>
            <a:ext cx="4957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3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33950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- победитель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регионального конкурса «Культ идей»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«Лучший волонтерский проект в сфере культуры Свердловской области, реализуемый в городском населенном пункте»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gaidarovka.info/wp-content/uploads/2021/06/WhatsApp-Image-2021-06-02-at-18.31.0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1" r="20086"/>
          <a:stretch/>
        </p:blipFill>
        <p:spPr bwMode="auto">
          <a:xfrm>
            <a:off x="251520" y="267494"/>
            <a:ext cx="3672408" cy="3589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283718"/>
            <a:ext cx="3528392" cy="25536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5060" y="4011910"/>
            <a:ext cx="2365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Срок реализации проекта: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Июнь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2021 г. – март 2022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23259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57"/>
          <a:stretch/>
        </p:blipFill>
        <p:spPr>
          <a:xfrm>
            <a:off x="3057462" y="890719"/>
            <a:ext cx="2776800" cy="1993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23728" y="51470"/>
            <a:ext cx="44644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0230" y="3219822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Нежданова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Эллеонора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Ивановна,</a:t>
            </a:r>
          </a:p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МБУ «ЦГДБ им. А.П.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Гайдара», руководитель проекта</a:t>
            </a:r>
          </a:p>
          <a:p>
            <a:pPr algn="just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nezhdanova60@mail.ru </a:t>
            </a:r>
          </a:p>
          <a:p>
            <a:pPr algn="just"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</a:t>
            </a:r>
            <a:r>
              <a:rPr lang="ru-RU" alt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8(34342</a:t>
            </a:r>
            <a:r>
              <a:rPr lang="ru-RU" alt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4-72-29</a:t>
            </a:r>
          </a:p>
        </p:txBody>
      </p:sp>
      <p:pic>
        <p:nvPicPr>
          <p:cNvPr id="7" name="Рисунок 6" descr="\\Metodist\для обмена по сети\4х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7399" y="720168"/>
            <a:ext cx="1578587" cy="2254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68" y="746955"/>
            <a:ext cx="1520957" cy="228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3204" y="3135027"/>
            <a:ext cx="2490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Камаева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Викторовна,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библиотечным технологиям,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и методический руководитель практики.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29539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715" y="3138619"/>
            <a:ext cx="2664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Вологжанина Светлана Владимировна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лавный библиотекарь Отдела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автоматизации библиотечно- информационных процессов,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ехническая и информационная поддержка проекта.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6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91091"/>
            <a:ext cx="3744416" cy="487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проекта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84584" y="415967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Контактный телефон: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(34342) 4-10-19, 4-68-11,</a:t>
            </a:r>
          </a:p>
          <a:p>
            <a:pPr algn="ctr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dbibl-lesnoy@yandex.ru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65140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Даутова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Семеновна -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ведущий библиотекарь отдела обслуживания,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подросткового волонтёрского штаба «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ДОБРОволец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24" r="26074"/>
          <a:stretch/>
        </p:blipFill>
        <p:spPr>
          <a:xfrm>
            <a:off x="539552" y="1247527"/>
            <a:ext cx="2304256" cy="28392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1174624"/>
            <a:ext cx="6156176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Н.С.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Даутова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приняла участие: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заседании Министерства культуры Свердловской области с докладом «Читательский интернет – проект «Добавь в друзья …КНИГУ!»: от идеи до реализации» 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https://www.youtube.com/watch?v=bK1occRVfkg&amp;t=3246s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(октябрь 2021 г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Межрегиональной онлайн конференции среди представителей волонтерских объединений в городах присутствия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Госкорпорации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Росатом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ноябрь 2021 г.).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участия;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конкурсе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ЯДОБРОволец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организованном Управлением образования г. Лесной. Диплом за 2 место.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 2021 г.);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областном фестивале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социокультурной сфере»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 2021 г.).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конкурсе видео – работ «Я волонтер культуры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Росатома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https://www.youtube.com/watch?v=snwwlMkPMnk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(декабрь 2021 г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установочном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«Как оформить проект в заявку». Демонстрация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видеопрезентации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проекта 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https://youtu.be/O_nkYgjh07Y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(января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г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консультации «Культ идей»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(февраль 2022 г.)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5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62528" cy="699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Движущая сила проекта - волонтеры чтения,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активисты подросткового штаба 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ДОБРОволец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768" y="2907045"/>
            <a:ext cx="2720131" cy="2033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7791" y="1049818"/>
            <a:ext cx="2512822" cy="1725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490951" y="715639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ДОБРОволец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создан при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МБУ «ЦГДБ им. А.П. Гайдара» в 2009 г. 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0411" y="3404496"/>
            <a:ext cx="2483768" cy="16496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8890" y="1315185"/>
            <a:ext cx="3872887" cy="4141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г. волонтеры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руководителем штаба Н.С.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Даутовой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прошли обучающий семинар «Социальная лаборатория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ДОБРОтехнология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добровольцев образовательных и культурных учреждений городского округа «Город Лесной».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году подростки участвовали в онлайн курсе «Основы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начинающих», организованном онлайн-университетом социальных наук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Добро.Университет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На начало 2021г. на портале Добро.ru зарегистрированы 10 членов штаба 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ДОБРОволец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апреле 2021 г. волонтеры штаба в рамках городского добровольческого форума «ЛЕСНОЙ - ТЕРРИТОРИЯ ДОБРА» приняли участие в практикуме «Инструкция по применению: создание и продвижение контента в социальных сетях».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Волонтеры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штаба подготовлены к деятельности в рамках культурного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548" y="1049819"/>
            <a:ext cx="2608716" cy="14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38056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волонтеров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проблемы приобщения к чтению подростков в возрасте 12-14 лет посредством создания медиа площадки на базе МБУ «ЦГДБ им. А. П. Гайдара»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Лесной в период с июня 2021 г. по март 2022 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6318" y="2157109"/>
            <a:ext cx="8980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произведениях для подростков в общеобразовательных школах города.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318" y="1930890"/>
            <a:ext cx="6891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 площадки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основе.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6318" y="2441387"/>
            <a:ext cx="7468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навыки и умения создания медиа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видеоподкастов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gray">
          <a:xfrm>
            <a:off x="56318" y="2670503"/>
            <a:ext cx="8041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количество посещений библиотеки читателями подросткового возраста.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5115" y="2940895"/>
            <a:ext cx="8980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видеоподкасты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разместить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творческие продукты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интернет-пространстве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02848"/>
            <a:ext cx="3491880" cy="39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3088" y="1389807"/>
            <a:ext cx="3514816" cy="428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115" y="3170922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опуляризировать деятельность волонтеров в рамках проекта.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680560"/>
            <a:ext cx="3491880" cy="39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169439"/>
            <a:ext cx="7390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волонтерами - активными читающими подростками среди сверстников.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795262732"/>
              </p:ext>
            </p:extLst>
          </p:nvPr>
        </p:nvGraphicFramePr>
        <p:xfrm>
          <a:off x="786387" y="555526"/>
          <a:ext cx="75608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55776" y="-6719"/>
            <a:ext cx="402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9218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98021" y="94627"/>
            <a:ext cx="2965569" cy="39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97" y="92880"/>
            <a:ext cx="2112759" cy="1441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746" y="1468517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медиа площадка для </a:t>
            </a:r>
            <a:endParaRPr lang="ru-RU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одростков, оснащенная современным оборудованием;</a:t>
            </a:r>
          </a:p>
          <a:p>
            <a:pPr algn="ctr"/>
            <a:r>
              <a:rPr lang="ru-RU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27 </a:t>
            </a:r>
            <a:r>
              <a:rPr lang="ru-RU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видеоподкастов</a:t>
            </a:r>
            <a:r>
              <a:rPr lang="ru-RU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подростковой литературе.</a:t>
            </a:r>
            <a:endParaRPr lang="ru-RU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55854" y="4225464"/>
            <a:ext cx="392392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проекте опубликована в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сборнике «Молодёжь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Свердловской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области»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образования и молодежной        политики Свердловской области.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1" t="23115" r="18331" b="5981"/>
          <a:stretch/>
        </p:blipFill>
        <p:spPr bwMode="auto">
          <a:xfrm>
            <a:off x="172952" y="2472643"/>
            <a:ext cx="2116100" cy="1844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un9-25.userapi.com/impf/g3jW3MCVuI8YYAGE4H9MRvDnISP79HfDLdzVAQ/G0IceZRTStk.jpg?size=751x1080&amp;quality=95&amp;sign=609bee106c80a867871dee4c06be673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8907" y="3316296"/>
            <a:ext cx="1251050" cy="179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79337" y="4312503"/>
            <a:ext cx="292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волонтеров чтения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71 мероприятие, в том числе 39 обзоров и презентаций литературы на площадках 5 школ города.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59950" y="1742284"/>
            <a:ext cx="35643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Увеличилось количество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волонтеров штаба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на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человек. На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момент завершения проекта количество волонтеров составило 27 человек. Для участия в Проекте на сайт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Добро.Ру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подали заявку 20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https://dobro.ru/event/10141317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0640" y="346662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новых читателей обратились в библиотеку с запросами по современной литературе для подростков.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8789" y="575460"/>
            <a:ext cx="1919059" cy="163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7818" y="92525"/>
            <a:ext cx="2991136" cy="168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780" y="1821560"/>
            <a:ext cx="2506049" cy="166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42333" y="4215852"/>
            <a:ext cx="1870032" cy="896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Общее количество 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благополучателей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проекта –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15652 человека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5821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>
            <a:extLst>
              <a:ext uri="{FF2B5EF4-FFF2-40B4-BE49-F238E27FC236}">
                <a16:creationId xmlns:a16="http://schemas.microsoft.com/office/drawing/2014/main" xmlns="" id="{BD76D34C-7EFA-4F1B-AEFA-D7B99840976E}"/>
              </a:ext>
            </a:extLst>
          </p:cNvPr>
          <p:cNvSpPr>
            <a:spLocks/>
          </p:cNvSpPr>
          <p:nvPr/>
        </p:nvSpPr>
        <p:spPr bwMode="auto">
          <a:xfrm flipH="1">
            <a:off x="2320350" y="1123244"/>
            <a:ext cx="5492009" cy="3407633"/>
          </a:xfrm>
          <a:custGeom>
            <a:avLst/>
            <a:gdLst>
              <a:gd name="connsiteX0" fmla="*/ 6179391 w 7045121"/>
              <a:gd name="connsiteY0" fmla="*/ 4215649 h 4625336"/>
              <a:gd name="connsiteX1" fmla="*/ 6179391 w 7045121"/>
              <a:gd name="connsiteY1" fmla="*/ 4215841 h 4625336"/>
              <a:gd name="connsiteX2" fmla="*/ 6095552 w 7045121"/>
              <a:gd name="connsiteY2" fmla="*/ 4284949 h 4625336"/>
              <a:gd name="connsiteX3" fmla="*/ 428110 w 7045121"/>
              <a:gd name="connsiteY3" fmla="*/ 0 h 4625336"/>
              <a:gd name="connsiteX4" fmla="*/ 0 w 7045121"/>
              <a:gd name="connsiteY4" fmla="*/ 1172478 h 4625336"/>
              <a:gd name="connsiteX5" fmla="*/ 98425 w 7045121"/>
              <a:gd name="connsiteY5" fmla="*/ 1223278 h 4625336"/>
              <a:gd name="connsiteX6" fmla="*/ 204745 w 7045121"/>
              <a:gd name="connsiteY6" fmla="*/ 1136726 h 4625336"/>
              <a:gd name="connsiteX7" fmla="*/ 204745 w 7045121"/>
              <a:gd name="connsiteY7" fmla="*/ 1605859 h 4625336"/>
              <a:gd name="connsiteX8" fmla="*/ 204745 w 7045121"/>
              <a:gd name="connsiteY8" fmla="*/ 1605860 h 4625336"/>
              <a:gd name="connsiteX9" fmla="*/ 204746 w 7045121"/>
              <a:gd name="connsiteY9" fmla="*/ 1605859 h 4625336"/>
              <a:gd name="connsiteX10" fmla="*/ 1383577 w 7045121"/>
              <a:gd name="connsiteY10" fmla="*/ 1756652 h 4625336"/>
              <a:gd name="connsiteX11" fmla="*/ 1472447 w 7045121"/>
              <a:gd name="connsiteY11" fmla="*/ 1682885 h 4625336"/>
              <a:gd name="connsiteX12" fmla="*/ 1472447 w 7045121"/>
              <a:gd name="connsiteY12" fmla="*/ 1682886 h 4625336"/>
              <a:gd name="connsiteX13" fmla="*/ 1383577 w 7045121"/>
              <a:gd name="connsiteY13" fmla="*/ 1756653 h 4625336"/>
              <a:gd name="connsiteX14" fmla="*/ 1383577 w 7045121"/>
              <a:gd name="connsiteY14" fmla="*/ 2240866 h 4625336"/>
              <a:gd name="connsiteX15" fmla="*/ 1481476 w 7045121"/>
              <a:gd name="connsiteY15" fmla="*/ 2161177 h 4625336"/>
              <a:gd name="connsiteX16" fmla="*/ 1383579 w 7045121"/>
              <a:gd name="connsiteY16" fmla="*/ 2240865 h 4625336"/>
              <a:gd name="connsiteX17" fmla="*/ 2562409 w 7045121"/>
              <a:gd name="connsiteY17" fmla="*/ 2391658 h 4625336"/>
              <a:gd name="connsiteX18" fmla="*/ 2562409 w 7045121"/>
              <a:gd name="connsiteY18" fmla="*/ 2875870 h 4625336"/>
              <a:gd name="connsiteX19" fmla="*/ 2562410 w 7045121"/>
              <a:gd name="connsiteY19" fmla="*/ 2879220 h 4625336"/>
              <a:gd name="connsiteX20" fmla="*/ 3737888 w 7045121"/>
              <a:gd name="connsiteY20" fmla="*/ 3030013 h 4625336"/>
              <a:gd name="connsiteX21" fmla="*/ 3826759 w 7045121"/>
              <a:gd name="connsiteY21" fmla="*/ 2956704 h 4625336"/>
              <a:gd name="connsiteX22" fmla="*/ 3826759 w 7045121"/>
              <a:gd name="connsiteY22" fmla="*/ 2956706 h 4625336"/>
              <a:gd name="connsiteX23" fmla="*/ 3737889 w 7045121"/>
              <a:gd name="connsiteY23" fmla="*/ 3030014 h 4625336"/>
              <a:gd name="connsiteX24" fmla="*/ 3737889 w 7045121"/>
              <a:gd name="connsiteY24" fmla="*/ 3507526 h 4625336"/>
              <a:gd name="connsiteX25" fmla="*/ 3737889 w 7045121"/>
              <a:gd name="connsiteY25" fmla="*/ 3510876 h 4625336"/>
              <a:gd name="connsiteX26" fmla="*/ 3741445 w 7045121"/>
              <a:gd name="connsiteY26" fmla="*/ 3507981 h 4625336"/>
              <a:gd name="connsiteX27" fmla="*/ 4916719 w 7045121"/>
              <a:gd name="connsiteY27" fmla="*/ 3658319 h 4625336"/>
              <a:gd name="connsiteX28" fmla="*/ 4916719 w 7045121"/>
              <a:gd name="connsiteY28" fmla="*/ 4137506 h 4625336"/>
              <a:gd name="connsiteX29" fmla="*/ 4920271 w 7045121"/>
              <a:gd name="connsiteY29" fmla="*/ 4134610 h 4625336"/>
              <a:gd name="connsiteX30" fmla="*/ 6090521 w 7045121"/>
              <a:gd name="connsiteY30" fmla="*/ 4284306 h 4625336"/>
              <a:gd name="connsiteX31" fmla="*/ 6089650 w 7045121"/>
              <a:gd name="connsiteY31" fmla="*/ 4531628 h 4625336"/>
              <a:gd name="connsiteX32" fmla="*/ 6089886 w 7045121"/>
              <a:gd name="connsiteY32" fmla="*/ 4576193 h 4625336"/>
              <a:gd name="connsiteX33" fmla="*/ 6181844 w 7045121"/>
              <a:gd name="connsiteY33" fmla="*/ 4625336 h 4625336"/>
              <a:gd name="connsiteX34" fmla="*/ 6188075 w 7045121"/>
              <a:gd name="connsiteY34" fmla="*/ 4620528 h 4625336"/>
              <a:gd name="connsiteX35" fmla="*/ 6955781 w 7045121"/>
              <a:gd name="connsiteY35" fmla="*/ 3947572 h 4625336"/>
              <a:gd name="connsiteX36" fmla="*/ 6955786 w 7045121"/>
              <a:gd name="connsiteY36" fmla="*/ 3943576 h 4625336"/>
              <a:gd name="connsiteX37" fmla="*/ 7044651 w 7045121"/>
              <a:gd name="connsiteY37" fmla="*/ 3866729 h 4625336"/>
              <a:gd name="connsiteX38" fmla="*/ 7045121 w 7045121"/>
              <a:gd name="connsiteY38" fmla="*/ 3494630 h 4625336"/>
              <a:gd name="connsiteX39" fmla="*/ 6947985 w 7045121"/>
              <a:gd name="connsiteY39" fmla="*/ 3574700 h 4625336"/>
              <a:gd name="connsiteX40" fmla="*/ 6946161 w 7045121"/>
              <a:gd name="connsiteY40" fmla="*/ 3574460 h 4625336"/>
              <a:gd name="connsiteX41" fmla="*/ 7042740 w 7045121"/>
              <a:gd name="connsiteY41" fmla="*/ 3494629 h 4625336"/>
              <a:gd name="connsiteX42" fmla="*/ 5874203 w 7045121"/>
              <a:gd name="connsiteY42" fmla="*/ 3341236 h 4625336"/>
              <a:gd name="connsiteX43" fmla="*/ 5870774 w 7045121"/>
              <a:gd name="connsiteY43" fmla="*/ 3344046 h 4625336"/>
              <a:gd name="connsiteX44" fmla="*/ 5865818 w 7045121"/>
              <a:gd name="connsiteY44" fmla="*/ 2862049 h 4625336"/>
              <a:gd name="connsiteX45" fmla="*/ 5865820 w 7045121"/>
              <a:gd name="connsiteY45" fmla="*/ 2862048 h 4625336"/>
              <a:gd name="connsiteX46" fmla="*/ 4695372 w 7045121"/>
              <a:gd name="connsiteY46" fmla="*/ 2714606 h 4625336"/>
              <a:gd name="connsiteX47" fmla="*/ 4695315 w 7045121"/>
              <a:gd name="connsiteY47" fmla="*/ 2714652 h 4625336"/>
              <a:gd name="connsiteX48" fmla="*/ 4692019 w 7045121"/>
              <a:gd name="connsiteY48" fmla="*/ 2235419 h 4625336"/>
              <a:gd name="connsiteX49" fmla="*/ 4595222 w 7045121"/>
              <a:gd name="connsiteY49" fmla="*/ 2315267 h 4625336"/>
              <a:gd name="connsiteX50" fmla="*/ 4595220 w 7045121"/>
              <a:gd name="connsiteY50" fmla="*/ 2315267 h 4625336"/>
              <a:gd name="connsiteX51" fmla="*/ 4692018 w 7045121"/>
              <a:gd name="connsiteY51" fmla="*/ 2235418 h 4625336"/>
              <a:gd name="connsiteX52" fmla="*/ 3516539 w 7045121"/>
              <a:gd name="connsiteY52" fmla="*/ 2087976 h 4625336"/>
              <a:gd name="connsiteX53" fmla="*/ 3513185 w 7045121"/>
              <a:gd name="connsiteY53" fmla="*/ 1600415 h 4625336"/>
              <a:gd name="connsiteX54" fmla="*/ 3513187 w 7045121"/>
              <a:gd name="connsiteY54" fmla="*/ 1600414 h 4625336"/>
              <a:gd name="connsiteX55" fmla="*/ 3513185 w 7045121"/>
              <a:gd name="connsiteY55" fmla="*/ 1600413 h 4625336"/>
              <a:gd name="connsiteX56" fmla="*/ 3513184 w 7045121"/>
              <a:gd name="connsiteY56" fmla="*/ 1600413 h 4625336"/>
              <a:gd name="connsiteX57" fmla="*/ 2341062 w 7045121"/>
              <a:gd name="connsiteY57" fmla="*/ 1452972 h 4625336"/>
              <a:gd name="connsiteX58" fmla="*/ 2252077 w 7045121"/>
              <a:gd name="connsiteY58" fmla="*/ 1525406 h 4625336"/>
              <a:gd name="connsiteX59" fmla="*/ 2341061 w 7045121"/>
              <a:gd name="connsiteY59" fmla="*/ 1452972 h 4625336"/>
              <a:gd name="connsiteX60" fmla="*/ 2334353 w 7045121"/>
              <a:gd name="connsiteY60" fmla="*/ 960382 h 4625336"/>
              <a:gd name="connsiteX61" fmla="*/ 2238070 w 7045121"/>
              <a:gd name="connsiteY61" fmla="*/ 1040302 h 4625336"/>
              <a:gd name="connsiteX62" fmla="*/ 2238069 w 7045121"/>
              <a:gd name="connsiteY62" fmla="*/ 1040302 h 4625336"/>
              <a:gd name="connsiteX63" fmla="*/ 2334353 w 7045121"/>
              <a:gd name="connsiteY63" fmla="*/ 960381 h 4625336"/>
              <a:gd name="connsiteX64" fmla="*/ 1162228 w 7045121"/>
              <a:gd name="connsiteY64" fmla="*/ 814615 h 4625336"/>
              <a:gd name="connsiteX65" fmla="*/ 1133653 w 7045121"/>
              <a:gd name="connsiteY65" fmla="*/ 341986 h 4625336"/>
              <a:gd name="connsiteX66" fmla="*/ 1274578 w 7045121"/>
              <a:gd name="connsiteY66" fmla="*/ 270085 h 4625336"/>
              <a:gd name="connsiteX0" fmla="*/ 6179391 w 7045121"/>
              <a:gd name="connsiteY0" fmla="*/ 4215649 h 4625336"/>
              <a:gd name="connsiteX1" fmla="*/ 6179391 w 7045121"/>
              <a:gd name="connsiteY1" fmla="*/ 4215841 h 4625336"/>
              <a:gd name="connsiteX2" fmla="*/ 6095552 w 7045121"/>
              <a:gd name="connsiteY2" fmla="*/ 4284949 h 4625336"/>
              <a:gd name="connsiteX3" fmla="*/ 6179391 w 7045121"/>
              <a:gd name="connsiteY3" fmla="*/ 4215649 h 4625336"/>
              <a:gd name="connsiteX4" fmla="*/ 428110 w 7045121"/>
              <a:gd name="connsiteY4" fmla="*/ 0 h 4625336"/>
              <a:gd name="connsiteX5" fmla="*/ 0 w 7045121"/>
              <a:gd name="connsiteY5" fmla="*/ 1172478 h 4625336"/>
              <a:gd name="connsiteX6" fmla="*/ 98425 w 7045121"/>
              <a:gd name="connsiteY6" fmla="*/ 1223278 h 4625336"/>
              <a:gd name="connsiteX7" fmla="*/ 204745 w 7045121"/>
              <a:gd name="connsiteY7" fmla="*/ 1136726 h 4625336"/>
              <a:gd name="connsiteX8" fmla="*/ 204745 w 7045121"/>
              <a:gd name="connsiteY8" fmla="*/ 1605859 h 4625336"/>
              <a:gd name="connsiteX9" fmla="*/ 204745 w 7045121"/>
              <a:gd name="connsiteY9" fmla="*/ 1605860 h 4625336"/>
              <a:gd name="connsiteX10" fmla="*/ 204746 w 7045121"/>
              <a:gd name="connsiteY10" fmla="*/ 1605859 h 4625336"/>
              <a:gd name="connsiteX11" fmla="*/ 1383577 w 7045121"/>
              <a:gd name="connsiteY11" fmla="*/ 1756652 h 4625336"/>
              <a:gd name="connsiteX12" fmla="*/ 1472447 w 7045121"/>
              <a:gd name="connsiteY12" fmla="*/ 1682885 h 4625336"/>
              <a:gd name="connsiteX13" fmla="*/ 1472447 w 7045121"/>
              <a:gd name="connsiteY13" fmla="*/ 1682886 h 4625336"/>
              <a:gd name="connsiteX14" fmla="*/ 1383577 w 7045121"/>
              <a:gd name="connsiteY14" fmla="*/ 1756653 h 4625336"/>
              <a:gd name="connsiteX15" fmla="*/ 1383577 w 7045121"/>
              <a:gd name="connsiteY15" fmla="*/ 2240866 h 4625336"/>
              <a:gd name="connsiteX16" fmla="*/ 1481476 w 7045121"/>
              <a:gd name="connsiteY16" fmla="*/ 2161177 h 4625336"/>
              <a:gd name="connsiteX17" fmla="*/ 1383579 w 7045121"/>
              <a:gd name="connsiteY17" fmla="*/ 2240865 h 4625336"/>
              <a:gd name="connsiteX18" fmla="*/ 2562409 w 7045121"/>
              <a:gd name="connsiteY18" fmla="*/ 2391658 h 4625336"/>
              <a:gd name="connsiteX19" fmla="*/ 2562409 w 7045121"/>
              <a:gd name="connsiteY19" fmla="*/ 2875870 h 4625336"/>
              <a:gd name="connsiteX20" fmla="*/ 2562410 w 7045121"/>
              <a:gd name="connsiteY20" fmla="*/ 2879220 h 4625336"/>
              <a:gd name="connsiteX21" fmla="*/ 3737888 w 7045121"/>
              <a:gd name="connsiteY21" fmla="*/ 3030013 h 4625336"/>
              <a:gd name="connsiteX22" fmla="*/ 3826759 w 7045121"/>
              <a:gd name="connsiteY22" fmla="*/ 2956704 h 4625336"/>
              <a:gd name="connsiteX23" fmla="*/ 3826759 w 7045121"/>
              <a:gd name="connsiteY23" fmla="*/ 2956706 h 4625336"/>
              <a:gd name="connsiteX24" fmla="*/ 3737889 w 7045121"/>
              <a:gd name="connsiteY24" fmla="*/ 3030014 h 4625336"/>
              <a:gd name="connsiteX25" fmla="*/ 3737889 w 7045121"/>
              <a:gd name="connsiteY25" fmla="*/ 3507526 h 4625336"/>
              <a:gd name="connsiteX26" fmla="*/ 3737889 w 7045121"/>
              <a:gd name="connsiteY26" fmla="*/ 3510876 h 4625336"/>
              <a:gd name="connsiteX27" fmla="*/ 3741445 w 7045121"/>
              <a:gd name="connsiteY27" fmla="*/ 3507981 h 4625336"/>
              <a:gd name="connsiteX28" fmla="*/ 4916719 w 7045121"/>
              <a:gd name="connsiteY28" fmla="*/ 3658319 h 4625336"/>
              <a:gd name="connsiteX29" fmla="*/ 4916719 w 7045121"/>
              <a:gd name="connsiteY29" fmla="*/ 4137506 h 4625336"/>
              <a:gd name="connsiteX30" fmla="*/ 4920271 w 7045121"/>
              <a:gd name="connsiteY30" fmla="*/ 4134610 h 4625336"/>
              <a:gd name="connsiteX31" fmla="*/ 6090521 w 7045121"/>
              <a:gd name="connsiteY31" fmla="*/ 4284306 h 4625336"/>
              <a:gd name="connsiteX32" fmla="*/ 6089650 w 7045121"/>
              <a:gd name="connsiteY32" fmla="*/ 4531628 h 4625336"/>
              <a:gd name="connsiteX33" fmla="*/ 6089886 w 7045121"/>
              <a:gd name="connsiteY33" fmla="*/ 4576193 h 4625336"/>
              <a:gd name="connsiteX34" fmla="*/ 6181844 w 7045121"/>
              <a:gd name="connsiteY34" fmla="*/ 4625336 h 4625336"/>
              <a:gd name="connsiteX35" fmla="*/ 6184900 w 7045121"/>
              <a:gd name="connsiteY35" fmla="*/ 4598303 h 4625336"/>
              <a:gd name="connsiteX36" fmla="*/ 6955781 w 7045121"/>
              <a:gd name="connsiteY36" fmla="*/ 3947572 h 4625336"/>
              <a:gd name="connsiteX37" fmla="*/ 6955786 w 7045121"/>
              <a:gd name="connsiteY37" fmla="*/ 3943576 h 4625336"/>
              <a:gd name="connsiteX38" fmla="*/ 7044651 w 7045121"/>
              <a:gd name="connsiteY38" fmla="*/ 3866729 h 4625336"/>
              <a:gd name="connsiteX39" fmla="*/ 7045121 w 7045121"/>
              <a:gd name="connsiteY39" fmla="*/ 3494630 h 4625336"/>
              <a:gd name="connsiteX40" fmla="*/ 6947985 w 7045121"/>
              <a:gd name="connsiteY40" fmla="*/ 3574700 h 4625336"/>
              <a:gd name="connsiteX41" fmla="*/ 6946161 w 7045121"/>
              <a:gd name="connsiteY41" fmla="*/ 3574460 h 4625336"/>
              <a:gd name="connsiteX42" fmla="*/ 7042740 w 7045121"/>
              <a:gd name="connsiteY42" fmla="*/ 3494629 h 4625336"/>
              <a:gd name="connsiteX43" fmla="*/ 5874203 w 7045121"/>
              <a:gd name="connsiteY43" fmla="*/ 3341236 h 4625336"/>
              <a:gd name="connsiteX44" fmla="*/ 5870774 w 7045121"/>
              <a:gd name="connsiteY44" fmla="*/ 3344046 h 4625336"/>
              <a:gd name="connsiteX45" fmla="*/ 5865818 w 7045121"/>
              <a:gd name="connsiteY45" fmla="*/ 2862049 h 4625336"/>
              <a:gd name="connsiteX46" fmla="*/ 5865820 w 7045121"/>
              <a:gd name="connsiteY46" fmla="*/ 2862048 h 4625336"/>
              <a:gd name="connsiteX47" fmla="*/ 4695372 w 7045121"/>
              <a:gd name="connsiteY47" fmla="*/ 2714606 h 4625336"/>
              <a:gd name="connsiteX48" fmla="*/ 4695315 w 7045121"/>
              <a:gd name="connsiteY48" fmla="*/ 2714652 h 4625336"/>
              <a:gd name="connsiteX49" fmla="*/ 4692019 w 7045121"/>
              <a:gd name="connsiteY49" fmla="*/ 2235419 h 4625336"/>
              <a:gd name="connsiteX50" fmla="*/ 4595222 w 7045121"/>
              <a:gd name="connsiteY50" fmla="*/ 2315267 h 4625336"/>
              <a:gd name="connsiteX51" fmla="*/ 4595220 w 7045121"/>
              <a:gd name="connsiteY51" fmla="*/ 2315267 h 4625336"/>
              <a:gd name="connsiteX52" fmla="*/ 4692018 w 7045121"/>
              <a:gd name="connsiteY52" fmla="*/ 2235418 h 4625336"/>
              <a:gd name="connsiteX53" fmla="*/ 3516539 w 7045121"/>
              <a:gd name="connsiteY53" fmla="*/ 2087976 h 4625336"/>
              <a:gd name="connsiteX54" fmla="*/ 3513185 w 7045121"/>
              <a:gd name="connsiteY54" fmla="*/ 1600415 h 4625336"/>
              <a:gd name="connsiteX55" fmla="*/ 3513187 w 7045121"/>
              <a:gd name="connsiteY55" fmla="*/ 1600414 h 4625336"/>
              <a:gd name="connsiteX56" fmla="*/ 3513185 w 7045121"/>
              <a:gd name="connsiteY56" fmla="*/ 1600413 h 4625336"/>
              <a:gd name="connsiteX57" fmla="*/ 3513184 w 7045121"/>
              <a:gd name="connsiteY57" fmla="*/ 1600413 h 4625336"/>
              <a:gd name="connsiteX58" fmla="*/ 2341062 w 7045121"/>
              <a:gd name="connsiteY58" fmla="*/ 1452972 h 4625336"/>
              <a:gd name="connsiteX59" fmla="*/ 2252077 w 7045121"/>
              <a:gd name="connsiteY59" fmla="*/ 1525406 h 4625336"/>
              <a:gd name="connsiteX60" fmla="*/ 2341061 w 7045121"/>
              <a:gd name="connsiteY60" fmla="*/ 1452972 h 4625336"/>
              <a:gd name="connsiteX61" fmla="*/ 2334353 w 7045121"/>
              <a:gd name="connsiteY61" fmla="*/ 960382 h 4625336"/>
              <a:gd name="connsiteX62" fmla="*/ 2238070 w 7045121"/>
              <a:gd name="connsiteY62" fmla="*/ 1040302 h 4625336"/>
              <a:gd name="connsiteX63" fmla="*/ 2238069 w 7045121"/>
              <a:gd name="connsiteY63" fmla="*/ 1040302 h 4625336"/>
              <a:gd name="connsiteX64" fmla="*/ 2334353 w 7045121"/>
              <a:gd name="connsiteY64" fmla="*/ 960381 h 4625336"/>
              <a:gd name="connsiteX65" fmla="*/ 1162228 w 7045121"/>
              <a:gd name="connsiteY65" fmla="*/ 814615 h 4625336"/>
              <a:gd name="connsiteX66" fmla="*/ 1133653 w 7045121"/>
              <a:gd name="connsiteY66" fmla="*/ 341986 h 4625336"/>
              <a:gd name="connsiteX67" fmla="*/ 1274578 w 7045121"/>
              <a:gd name="connsiteY67" fmla="*/ 270085 h 4625336"/>
              <a:gd name="connsiteX68" fmla="*/ 428110 w 7045121"/>
              <a:gd name="connsiteY68" fmla="*/ 0 h 46253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76193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88099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97624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045121" h="4612636">
                <a:moveTo>
                  <a:pt x="6179391" y="4215649"/>
                </a:moveTo>
                <a:lnTo>
                  <a:pt x="6179391" y="4215841"/>
                </a:lnTo>
                <a:lnTo>
                  <a:pt x="6095552" y="4284949"/>
                </a:lnTo>
                <a:lnTo>
                  <a:pt x="6179391" y="4215649"/>
                </a:lnTo>
                <a:close/>
                <a:moveTo>
                  <a:pt x="428110" y="0"/>
                </a:moveTo>
                <a:lnTo>
                  <a:pt x="0" y="1172478"/>
                </a:lnTo>
                <a:lnTo>
                  <a:pt x="98425" y="1223278"/>
                </a:lnTo>
                <a:lnTo>
                  <a:pt x="204745" y="1136726"/>
                </a:lnTo>
                <a:lnTo>
                  <a:pt x="204745" y="1605859"/>
                </a:lnTo>
                <a:lnTo>
                  <a:pt x="204745" y="1605860"/>
                </a:lnTo>
                <a:lnTo>
                  <a:pt x="204746" y="1605859"/>
                </a:lnTo>
                <a:lnTo>
                  <a:pt x="1383577" y="1756652"/>
                </a:lnTo>
                <a:lnTo>
                  <a:pt x="1472447" y="1682885"/>
                </a:lnTo>
                <a:lnTo>
                  <a:pt x="1472447" y="1682886"/>
                </a:lnTo>
                <a:lnTo>
                  <a:pt x="1383577" y="1756653"/>
                </a:lnTo>
                <a:lnTo>
                  <a:pt x="1383577" y="2240866"/>
                </a:lnTo>
                <a:lnTo>
                  <a:pt x="1481476" y="2161177"/>
                </a:lnTo>
                <a:lnTo>
                  <a:pt x="1383579" y="2240865"/>
                </a:lnTo>
                <a:lnTo>
                  <a:pt x="2562409" y="2391658"/>
                </a:lnTo>
                <a:lnTo>
                  <a:pt x="2562409" y="2875870"/>
                </a:lnTo>
                <a:cubicBezTo>
                  <a:pt x="2562409" y="2876987"/>
                  <a:pt x="2562410" y="2878103"/>
                  <a:pt x="2562410" y="2879220"/>
                </a:cubicBezTo>
                <a:lnTo>
                  <a:pt x="3737888" y="3030013"/>
                </a:lnTo>
                <a:lnTo>
                  <a:pt x="3826759" y="2956704"/>
                </a:lnTo>
                <a:lnTo>
                  <a:pt x="3826759" y="2956706"/>
                </a:lnTo>
                <a:lnTo>
                  <a:pt x="3737889" y="3030014"/>
                </a:lnTo>
                <a:lnTo>
                  <a:pt x="3737889" y="3507526"/>
                </a:lnTo>
                <a:lnTo>
                  <a:pt x="3737889" y="3510876"/>
                </a:lnTo>
                <a:lnTo>
                  <a:pt x="3741445" y="3507981"/>
                </a:lnTo>
                <a:lnTo>
                  <a:pt x="4916719" y="3658319"/>
                </a:lnTo>
                <a:lnTo>
                  <a:pt x="4916719" y="4137506"/>
                </a:lnTo>
                <a:lnTo>
                  <a:pt x="4920271" y="4134610"/>
                </a:lnTo>
                <a:lnTo>
                  <a:pt x="6090521" y="4284306"/>
                </a:lnTo>
                <a:cubicBezTo>
                  <a:pt x="6090231" y="4366747"/>
                  <a:pt x="6089940" y="4449187"/>
                  <a:pt x="6089650" y="4531628"/>
                </a:cubicBezTo>
                <a:cubicBezTo>
                  <a:pt x="6089729" y="4546483"/>
                  <a:pt x="6089807" y="4582769"/>
                  <a:pt x="6089886" y="4597624"/>
                </a:cubicBezTo>
                <a:lnTo>
                  <a:pt x="6181844" y="4612636"/>
                </a:lnTo>
                <a:lnTo>
                  <a:pt x="6184900" y="4598303"/>
                </a:lnTo>
                <a:cubicBezTo>
                  <a:pt x="6440802" y="4373984"/>
                  <a:pt x="6699879" y="4171891"/>
                  <a:pt x="6955781" y="3947572"/>
                </a:cubicBezTo>
                <a:cubicBezTo>
                  <a:pt x="6955783" y="3946240"/>
                  <a:pt x="6955784" y="3944908"/>
                  <a:pt x="6955786" y="3943576"/>
                </a:cubicBezTo>
                <a:lnTo>
                  <a:pt x="7044651" y="3866729"/>
                </a:lnTo>
                <a:cubicBezTo>
                  <a:pt x="7044808" y="3727615"/>
                  <a:pt x="7044964" y="3633744"/>
                  <a:pt x="7045121" y="3494630"/>
                </a:cubicBezTo>
                <a:lnTo>
                  <a:pt x="6947985" y="3574700"/>
                </a:lnTo>
                <a:lnTo>
                  <a:pt x="6946161" y="3574460"/>
                </a:lnTo>
                <a:lnTo>
                  <a:pt x="7042740" y="3494629"/>
                </a:lnTo>
                <a:lnTo>
                  <a:pt x="5874203" y="3341236"/>
                </a:lnTo>
                <a:lnTo>
                  <a:pt x="5870774" y="3344046"/>
                </a:lnTo>
                <a:lnTo>
                  <a:pt x="5865818" y="2862049"/>
                </a:lnTo>
                <a:cubicBezTo>
                  <a:pt x="5865819" y="2862049"/>
                  <a:pt x="5865819" y="2862048"/>
                  <a:pt x="5865820" y="2862048"/>
                </a:cubicBezTo>
                <a:lnTo>
                  <a:pt x="4695372" y="2714606"/>
                </a:lnTo>
                <a:cubicBezTo>
                  <a:pt x="4695353" y="2714621"/>
                  <a:pt x="4695334" y="2714637"/>
                  <a:pt x="4695315" y="2714652"/>
                </a:cubicBezTo>
                <a:cubicBezTo>
                  <a:pt x="4694216" y="2554908"/>
                  <a:pt x="4693118" y="2395163"/>
                  <a:pt x="4692019" y="2235419"/>
                </a:cubicBezTo>
                <a:lnTo>
                  <a:pt x="4595222" y="2315267"/>
                </a:lnTo>
                <a:lnTo>
                  <a:pt x="4595220" y="2315267"/>
                </a:lnTo>
                <a:lnTo>
                  <a:pt x="4692018" y="2235418"/>
                </a:lnTo>
                <a:lnTo>
                  <a:pt x="3516539" y="2087976"/>
                </a:lnTo>
                <a:lnTo>
                  <a:pt x="3513185" y="1600415"/>
                </a:lnTo>
                <a:cubicBezTo>
                  <a:pt x="3513186" y="1600415"/>
                  <a:pt x="3513186" y="1600414"/>
                  <a:pt x="3513187" y="1600414"/>
                </a:cubicBezTo>
                <a:cubicBezTo>
                  <a:pt x="3513186" y="1600414"/>
                  <a:pt x="3513186" y="1600413"/>
                  <a:pt x="3513185" y="1600413"/>
                </a:cubicBezTo>
                <a:lnTo>
                  <a:pt x="3513184" y="1600413"/>
                </a:lnTo>
                <a:lnTo>
                  <a:pt x="2341062" y="1452972"/>
                </a:lnTo>
                <a:lnTo>
                  <a:pt x="2252077" y="1525406"/>
                </a:lnTo>
                <a:lnTo>
                  <a:pt x="2341061" y="1452972"/>
                </a:lnTo>
                <a:lnTo>
                  <a:pt x="2334353" y="960382"/>
                </a:lnTo>
                <a:lnTo>
                  <a:pt x="2238070" y="1040302"/>
                </a:lnTo>
                <a:lnTo>
                  <a:pt x="2238069" y="1040302"/>
                </a:lnTo>
                <a:lnTo>
                  <a:pt x="2334353" y="960381"/>
                </a:lnTo>
                <a:lnTo>
                  <a:pt x="1162228" y="814615"/>
                </a:lnTo>
                <a:lnTo>
                  <a:pt x="1133653" y="341986"/>
                </a:lnTo>
                <a:lnTo>
                  <a:pt x="1274578" y="270085"/>
                </a:lnTo>
                <a:lnTo>
                  <a:pt x="42811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58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aseline="-25000"/>
          </a:p>
        </p:txBody>
      </p:sp>
      <p:sp>
        <p:nvSpPr>
          <p:cNvPr id="5" name="Freeform: Shape 77">
            <a:extLst>
              <a:ext uri="{FF2B5EF4-FFF2-40B4-BE49-F238E27FC236}">
                <a16:creationId xmlns:a16="http://schemas.microsoft.com/office/drawing/2014/main" xmlns="" id="{325012F9-307F-4D62-838C-9D034E92793E}"/>
              </a:ext>
            </a:extLst>
          </p:cNvPr>
          <p:cNvSpPr>
            <a:spLocks/>
          </p:cNvSpPr>
          <p:nvPr/>
        </p:nvSpPr>
        <p:spPr bwMode="auto">
          <a:xfrm flipH="1">
            <a:off x="5851726" y="1123245"/>
            <a:ext cx="2032642" cy="1599662"/>
          </a:xfrm>
          <a:custGeom>
            <a:avLst/>
            <a:gdLst>
              <a:gd name="connsiteX0" fmla="*/ 2235255 w 2241962"/>
              <a:gd name="connsiteY0" fmla="*/ 933241 h 2132882"/>
              <a:gd name="connsiteX1" fmla="*/ 1373348 w 2241962"/>
              <a:gd name="connsiteY1" fmla="*/ 1648670 h 2132882"/>
              <a:gd name="connsiteX2" fmla="*/ 1373348 w 2241962"/>
              <a:gd name="connsiteY2" fmla="*/ 2132882 h 2132882"/>
              <a:gd name="connsiteX3" fmla="*/ 2241962 w 2241962"/>
              <a:gd name="connsiteY3" fmla="*/ 1425831 h 2132882"/>
              <a:gd name="connsiteX4" fmla="*/ 424246 w 2241962"/>
              <a:gd name="connsiteY4" fmla="*/ 0 h 2132882"/>
              <a:gd name="connsiteX5" fmla="*/ 0 w 2241962"/>
              <a:gd name="connsiteY5" fmla="*/ 1196290 h 2132882"/>
              <a:gd name="connsiteX6" fmla="*/ 194516 w 2241962"/>
              <a:gd name="connsiteY6" fmla="*/ 1028743 h 2132882"/>
              <a:gd name="connsiteX7" fmla="*/ 194516 w 2241962"/>
              <a:gd name="connsiteY7" fmla="*/ 1497875 h 2132882"/>
              <a:gd name="connsiteX8" fmla="*/ 194516 w 2241962"/>
              <a:gd name="connsiteY8" fmla="*/ 1497876 h 2132882"/>
              <a:gd name="connsiteX9" fmla="*/ 194517 w 2241962"/>
              <a:gd name="connsiteY9" fmla="*/ 1497875 h 2132882"/>
              <a:gd name="connsiteX10" fmla="*/ 1373348 w 2241962"/>
              <a:gd name="connsiteY10" fmla="*/ 1648668 h 2132882"/>
              <a:gd name="connsiteX11" fmla="*/ 2235254 w 2241962"/>
              <a:gd name="connsiteY11" fmla="*/ 933241 h 2132882"/>
              <a:gd name="connsiteX12" fmla="*/ 1063129 w 2241962"/>
              <a:gd name="connsiteY12" fmla="*/ 787474 h 2132882"/>
              <a:gd name="connsiteX13" fmla="*/ 1063129 w 2241962"/>
              <a:gd name="connsiteY13" fmla="*/ 321692 h 2132882"/>
              <a:gd name="connsiteX14" fmla="*/ 1175479 w 2241962"/>
              <a:gd name="connsiteY14" fmla="*/ 242944 h 21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1962" h="2132882">
                <a:moveTo>
                  <a:pt x="2235255" y="933241"/>
                </a:moveTo>
                <a:lnTo>
                  <a:pt x="1373348" y="1648670"/>
                </a:lnTo>
                <a:lnTo>
                  <a:pt x="1373348" y="2132882"/>
                </a:lnTo>
                <a:lnTo>
                  <a:pt x="2241962" y="1425831"/>
                </a:lnTo>
                <a:close/>
                <a:moveTo>
                  <a:pt x="424246" y="0"/>
                </a:moveTo>
                <a:lnTo>
                  <a:pt x="0" y="1196290"/>
                </a:lnTo>
                <a:lnTo>
                  <a:pt x="194516" y="1028743"/>
                </a:lnTo>
                <a:lnTo>
                  <a:pt x="194516" y="1497875"/>
                </a:lnTo>
                <a:lnTo>
                  <a:pt x="194516" y="1497876"/>
                </a:lnTo>
                <a:lnTo>
                  <a:pt x="194517" y="1497875"/>
                </a:lnTo>
                <a:lnTo>
                  <a:pt x="1373348" y="1648668"/>
                </a:lnTo>
                <a:lnTo>
                  <a:pt x="2235254" y="933241"/>
                </a:lnTo>
                <a:lnTo>
                  <a:pt x="1063129" y="787474"/>
                </a:lnTo>
                <a:lnTo>
                  <a:pt x="1063129" y="321692"/>
                </a:lnTo>
                <a:lnTo>
                  <a:pt x="1175479" y="24294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aseline="-2500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xmlns="" id="{9E8DBBAA-A67C-4248-96DE-C7A13DB248D2}"/>
              </a:ext>
            </a:extLst>
          </p:cNvPr>
          <p:cNvSpPr>
            <a:spLocks/>
          </p:cNvSpPr>
          <p:nvPr/>
        </p:nvSpPr>
        <p:spPr bwMode="auto">
          <a:xfrm flipH="1">
            <a:off x="5856757" y="1713851"/>
            <a:ext cx="1530554" cy="645896"/>
          </a:xfrm>
          <a:custGeom>
            <a:avLst/>
            <a:gdLst>
              <a:gd name="T0" fmla="*/ 518 w 1217"/>
              <a:gd name="T1" fmla="*/ 0 h 514"/>
              <a:gd name="T2" fmla="*/ 1217 w 1217"/>
              <a:gd name="T3" fmla="*/ 87 h 514"/>
              <a:gd name="T4" fmla="*/ 703 w 1217"/>
              <a:gd name="T5" fmla="*/ 514 h 514"/>
              <a:gd name="T6" fmla="*/ 0 w 1217"/>
              <a:gd name="T7" fmla="*/ 424 h 514"/>
              <a:gd name="T8" fmla="*/ 518 w 1217"/>
              <a:gd name="T9" fmla="*/ 0 h 514"/>
              <a:gd name="T10" fmla="*/ 518 w 1217"/>
              <a:gd name="T11" fmla="*/ 0 h 514"/>
              <a:gd name="T12" fmla="*/ 518 w 1217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4">
                <a:moveTo>
                  <a:pt x="518" y="0"/>
                </a:moveTo>
                <a:lnTo>
                  <a:pt x="1217" y="87"/>
                </a:lnTo>
                <a:lnTo>
                  <a:pt x="703" y="514"/>
                </a:lnTo>
                <a:lnTo>
                  <a:pt x="0" y="424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xmlns="" id="{FEA72C94-A75B-4F45-B64B-E6E4B0E01E93}"/>
              </a:ext>
            </a:extLst>
          </p:cNvPr>
          <p:cNvSpPr>
            <a:spLocks/>
          </p:cNvSpPr>
          <p:nvPr/>
        </p:nvSpPr>
        <p:spPr bwMode="auto">
          <a:xfrm flipH="1">
            <a:off x="4088509" y="2668872"/>
            <a:ext cx="1530554" cy="645896"/>
          </a:xfrm>
          <a:custGeom>
            <a:avLst/>
            <a:gdLst>
              <a:gd name="T0" fmla="*/ 516 w 1217"/>
              <a:gd name="T1" fmla="*/ 0 h 514"/>
              <a:gd name="T2" fmla="*/ 1217 w 1217"/>
              <a:gd name="T3" fmla="*/ 88 h 514"/>
              <a:gd name="T4" fmla="*/ 701 w 1217"/>
              <a:gd name="T5" fmla="*/ 514 h 514"/>
              <a:gd name="T6" fmla="*/ 0 w 1217"/>
              <a:gd name="T7" fmla="*/ 424 h 514"/>
              <a:gd name="T8" fmla="*/ 516 w 1217"/>
              <a:gd name="T9" fmla="*/ 0 h 514"/>
              <a:gd name="T10" fmla="*/ 516 w 1217"/>
              <a:gd name="T11" fmla="*/ 0 h 514"/>
              <a:gd name="T12" fmla="*/ 516 w 1217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4">
                <a:moveTo>
                  <a:pt x="516" y="0"/>
                </a:moveTo>
                <a:lnTo>
                  <a:pt x="1217" y="88"/>
                </a:lnTo>
                <a:lnTo>
                  <a:pt x="701" y="514"/>
                </a:lnTo>
                <a:lnTo>
                  <a:pt x="0" y="424"/>
                </a:lnTo>
                <a:lnTo>
                  <a:pt x="516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xmlns="" id="{01773E98-F9A4-42B0-9AA8-10C697A32432}"/>
              </a:ext>
            </a:extLst>
          </p:cNvPr>
          <p:cNvSpPr>
            <a:spLocks/>
          </p:cNvSpPr>
          <p:nvPr/>
        </p:nvSpPr>
        <p:spPr bwMode="auto">
          <a:xfrm flipH="1">
            <a:off x="4085992" y="2779454"/>
            <a:ext cx="651461" cy="895961"/>
          </a:xfrm>
          <a:custGeom>
            <a:avLst/>
            <a:gdLst>
              <a:gd name="T0" fmla="*/ 516 w 518"/>
              <a:gd name="T1" fmla="*/ 0 h 713"/>
              <a:gd name="T2" fmla="*/ 0 w 518"/>
              <a:gd name="T3" fmla="*/ 426 h 713"/>
              <a:gd name="T4" fmla="*/ 0 w 518"/>
              <a:gd name="T5" fmla="*/ 713 h 713"/>
              <a:gd name="T6" fmla="*/ 518 w 518"/>
              <a:gd name="T7" fmla="*/ 291 h 713"/>
              <a:gd name="T8" fmla="*/ 516 w 518"/>
              <a:gd name="T9" fmla="*/ 0 h 713"/>
              <a:gd name="T10" fmla="*/ 516 w 518"/>
              <a:gd name="T11" fmla="*/ 0 h 713"/>
              <a:gd name="T12" fmla="*/ 516 w 518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713">
                <a:moveTo>
                  <a:pt x="516" y="0"/>
                </a:moveTo>
                <a:lnTo>
                  <a:pt x="0" y="426"/>
                </a:lnTo>
                <a:lnTo>
                  <a:pt x="0" y="713"/>
                </a:lnTo>
                <a:lnTo>
                  <a:pt x="518" y="291"/>
                </a:lnTo>
                <a:lnTo>
                  <a:pt x="516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xmlns="" id="{4BE9FD70-FF8E-46DE-8753-EA094E39EAE1}"/>
              </a:ext>
            </a:extLst>
          </p:cNvPr>
          <p:cNvSpPr>
            <a:spLocks/>
          </p:cNvSpPr>
          <p:nvPr/>
        </p:nvSpPr>
        <p:spPr bwMode="auto">
          <a:xfrm flipH="1">
            <a:off x="3208158" y="3138844"/>
            <a:ext cx="1529296" cy="647153"/>
          </a:xfrm>
          <a:custGeom>
            <a:avLst/>
            <a:gdLst>
              <a:gd name="T0" fmla="*/ 518 w 1216"/>
              <a:gd name="T1" fmla="*/ 0 h 515"/>
              <a:gd name="T2" fmla="*/ 1216 w 1216"/>
              <a:gd name="T3" fmla="*/ 88 h 515"/>
              <a:gd name="T4" fmla="*/ 703 w 1216"/>
              <a:gd name="T5" fmla="*/ 515 h 515"/>
              <a:gd name="T6" fmla="*/ 0 w 1216"/>
              <a:gd name="T7" fmla="*/ 425 h 515"/>
              <a:gd name="T8" fmla="*/ 518 w 1216"/>
              <a:gd name="T9" fmla="*/ 0 h 515"/>
              <a:gd name="T10" fmla="*/ 518 w 1216"/>
              <a:gd name="T11" fmla="*/ 0 h 515"/>
              <a:gd name="T12" fmla="*/ 518 w 1216"/>
              <a:gd name="T13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6" h="515">
                <a:moveTo>
                  <a:pt x="518" y="0"/>
                </a:moveTo>
                <a:lnTo>
                  <a:pt x="1216" y="88"/>
                </a:lnTo>
                <a:lnTo>
                  <a:pt x="703" y="515"/>
                </a:lnTo>
                <a:lnTo>
                  <a:pt x="0" y="425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xmlns="" id="{649A8B9D-22BA-40AB-A44B-6F55C8D14ACB}"/>
              </a:ext>
            </a:extLst>
          </p:cNvPr>
          <p:cNvSpPr>
            <a:spLocks/>
          </p:cNvSpPr>
          <p:nvPr/>
        </p:nvSpPr>
        <p:spPr bwMode="auto">
          <a:xfrm flipH="1">
            <a:off x="3204386" y="3249427"/>
            <a:ext cx="648945" cy="895961"/>
          </a:xfrm>
          <a:custGeom>
            <a:avLst/>
            <a:gdLst>
              <a:gd name="T0" fmla="*/ 513 w 516"/>
              <a:gd name="T1" fmla="*/ 0 h 713"/>
              <a:gd name="T2" fmla="*/ 0 w 516"/>
              <a:gd name="T3" fmla="*/ 424 h 713"/>
              <a:gd name="T4" fmla="*/ 0 w 516"/>
              <a:gd name="T5" fmla="*/ 713 h 713"/>
              <a:gd name="T6" fmla="*/ 516 w 516"/>
              <a:gd name="T7" fmla="*/ 292 h 713"/>
              <a:gd name="T8" fmla="*/ 513 w 516"/>
              <a:gd name="T9" fmla="*/ 0 h 713"/>
              <a:gd name="T10" fmla="*/ 513 w 516"/>
              <a:gd name="T11" fmla="*/ 0 h 713"/>
              <a:gd name="T12" fmla="*/ 513 w 516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713">
                <a:moveTo>
                  <a:pt x="513" y="0"/>
                </a:moveTo>
                <a:lnTo>
                  <a:pt x="0" y="424"/>
                </a:lnTo>
                <a:lnTo>
                  <a:pt x="0" y="713"/>
                </a:lnTo>
                <a:lnTo>
                  <a:pt x="516" y="292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xmlns="" id="{12787747-B451-4A44-94A1-308D8F13E526}"/>
              </a:ext>
            </a:extLst>
          </p:cNvPr>
          <p:cNvSpPr>
            <a:spLocks/>
          </p:cNvSpPr>
          <p:nvPr/>
        </p:nvSpPr>
        <p:spPr bwMode="auto">
          <a:xfrm flipH="1">
            <a:off x="4972632" y="2192620"/>
            <a:ext cx="1530554" cy="643382"/>
          </a:xfrm>
          <a:custGeom>
            <a:avLst/>
            <a:gdLst>
              <a:gd name="T0" fmla="*/ 518 w 1217"/>
              <a:gd name="T1" fmla="*/ 0 h 512"/>
              <a:gd name="T2" fmla="*/ 1217 w 1217"/>
              <a:gd name="T3" fmla="*/ 88 h 512"/>
              <a:gd name="T4" fmla="*/ 703 w 1217"/>
              <a:gd name="T5" fmla="*/ 512 h 512"/>
              <a:gd name="T6" fmla="*/ 0 w 1217"/>
              <a:gd name="T7" fmla="*/ 422 h 512"/>
              <a:gd name="T8" fmla="*/ 518 w 1217"/>
              <a:gd name="T9" fmla="*/ 0 h 512"/>
              <a:gd name="T10" fmla="*/ 518 w 1217"/>
              <a:gd name="T11" fmla="*/ 0 h 512"/>
              <a:gd name="T12" fmla="*/ 518 w 1217"/>
              <a:gd name="T1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2">
                <a:moveTo>
                  <a:pt x="518" y="0"/>
                </a:moveTo>
                <a:lnTo>
                  <a:pt x="1217" y="88"/>
                </a:lnTo>
                <a:lnTo>
                  <a:pt x="703" y="512"/>
                </a:lnTo>
                <a:lnTo>
                  <a:pt x="0" y="422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xmlns="" id="{8F534D86-0590-4CE2-8D95-F14E84B48B1E}"/>
              </a:ext>
            </a:extLst>
          </p:cNvPr>
          <p:cNvSpPr>
            <a:spLocks/>
          </p:cNvSpPr>
          <p:nvPr/>
        </p:nvSpPr>
        <p:spPr bwMode="auto">
          <a:xfrm flipH="1">
            <a:off x="4970118" y="2303199"/>
            <a:ext cx="648945" cy="895961"/>
          </a:xfrm>
          <a:custGeom>
            <a:avLst/>
            <a:gdLst>
              <a:gd name="T0" fmla="*/ 514 w 516"/>
              <a:gd name="T1" fmla="*/ 0 h 713"/>
              <a:gd name="T2" fmla="*/ 0 w 516"/>
              <a:gd name="T3" fmla="*/ 424 h 713"/>
              <a:gd name="T4" fmla="*/ 0 w 516"/>
              <a:gd name="T5" fmla="*/ 713 h 713"/>
              <a:gd name="T6" fmla="*/ 516 w 516"/>
              <a:gd name="T7" fmla="*/ 291 h 713"/>
              <a:gd name="T8" fmla="*/ 514 w 516"/>
              <a:gd name="T9" fmla="*/ 0 h 713"/>
              <a:gd name="T10" fmla="*/ 514 w 516"/>
              <a:gd name="T11" fmla="*/ 0 h 713"/>
              <a:gd name="T12" fmla="*/ 514 w 516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713">
                <a:moveTo>
                  <a:pt x="514" y="0"/>
                </a:moveTo>
                <a:lnTo>
                  <a:pt x="0" y="424"/>
                </a:lnTo>
                <a:lnTo>
                  <a:pt x="0" y="713"/>
                </a:lnTo>
                <a:lnTo>
                  <a:pt x="516" y="291"/>
                </a:lnTo>
                <a:lnTo>
                  <a:pt x="514" y="0"/>
                </a:lnTo>
                <a:lnTo>
                  <a:pt x="514" y="0"/>
                </a:lnTo>
                <a:lnTo>
                  <a:pt x="51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sp>
        <p:nvSpPr>
          <p:cNvPr id="13" name="Freeform: Shape 66">
            <a:extLst>
              <a:ext uri="{FF2B5EF4-FFF2-40B4-BE49-F238E27FC236}">
                <a16:creationId xmlns:a16="http://schemas.microsoft.com/office/drawing/2014/main" xmlns="" id="{730E1AC3-6279-490D-B465-FC26D5C85A70}"/>
              </a:ext>
            </a:extLst>
          </p:cNvPr>
          <p:cNvSpPr>
            <a:spLocks/>
          </p:cNvSpPr>
          <p:nvPr/>
        </p:nvSpPr>
        <p:spPr bwMode="auto">
          <a:xfrm flipH="1">
            <a:off x="2323682" y="3608817"/>
            <a:ext cx="1529648" cy="955298"/>
          </a:xfrm>
          <a:custGeom>
            <a:avLst/>
            <a:gdLst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868613 w 2039531"/>
              <a:gd name="connsiteY3" fmla="*/ 0 h 1273730"/>
              <a:gd name="connsiteX4" fmla="*/ 0 w 2039531"/>
              <a:gd name="connsiteY4" fmla="*/ 712077 h 1273730"/>
              <a:gd name="connsiteX5" fmla="*/ 1173801 w 2039531"/>
              <a:gd name="connsiteY5" fmla="*/ 862227 h 1273730"/>
              <a:gd name="connsiteX6" fmla="*/ 1173801 w 2039531"/>
              <a:gd name="connsiteY6" fmla="*/ 1273730 h 1273730"/>
              <a:gd name="connsiteX7" fmla="*/ 2039061 w 2039531"/>
              <a:gd name="connsiteY7" fmla="*/ 525493 h 1273730"/>
              <a:gd name="connsiteX8" fmla="*/ 2039531 w 2039531"/>
              <a:gd name="connsiteY8" fmla="*/ 153394 h 1273730"/>
              <a:gd name="connsiteX9" fmla="*/ 1662629 w 2039531"/>
              <a:gd name="connsiteY9" fmla="*/ 464075 h 1273730"/>
              <a:gd name="connsiteX10" fmla="*/ 1662629 w 2039531"/>
              <a:gd name="connsiteY10" fmla="*/ 462969 h 1273730"/>
              <a:gd name="connsiteX11" fmla="*/ 2037150 w 2039531"/>
              <a:gd name="connsiteY11" fmla="*/ 153393 h 1273730"/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1374597 w 2039531"/>
              <a:gd name="connsiteY3" fmla="*/ 701053 h 1273730"/>
              <a:gd name="connsiteX4" fmla="*/ 868613 w 2039531"/>
              <a:gd name="connsiteY4" fmla="*/ 0 h 1273730"/>
              <a:gd name="connsiteX5" fmla="*/ 0 w 2039531"/>
              <a:gd name="connsiteY5" fmla="*/ 712077 h 1273730"/>
              <a:gd name="connsiteX6" fmla="*/ 1173801 w 2039531"/>
              <a:gd name="connsiteY6" fmla="*/ 862227 h 1273730"/>
              <a:gd name="connsiteX7" fmla="*/ 1173801 w 2039531"/>
              <a:gd name="connsiteY7" fmla="*/ 1273730 h 1273730"/>
              <a:gd name="connsiteX8" fmla="*/ 2039061 w 2039531"/>
              <a:gd name="connsiteY8" fmla="*/ 525493 h 1273730"/>
              <a:gd name="connsiteX9" fmla="*/ 2039531 w 2039531"/>
              <a:gd name="connsiteY9" fmla="*/ 153394 h 1273730"/>
              <a:gd name="connsiteX10" fmla="*/ 1662629 w 2039531"/>
              <a:gd name="connsiteY10" fmla="*/ 464075 h 1273730"/>
              <a:gd name="connsiteX11" fmla="*/ 2037150 w 2039531"/>
              <a:gd name="connsiteY11" fmla="*/ 153393 h 1273730"/>
              <a:gd name="connsiteX12" fmla="*/ 868613 w 2039531"/>
              <a:gd name="connsiteY12" fmla="*/ 0 h 1273730"/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1374597 w 2039531"/>
              <a:gd name="connsiteY3" fmla="*/ 701053 h 1273730"/>
              <a:gd name="connsiteX4" fmla="*/ 868613 w 2039531"/>
              <a:gd name="connsiteY4" fmla="*/ 0 h 1273730"/>
              <a:gd name="connsiteX5" fmla="*/ 0 w 2039531"/>
              <a:gd name="connsiteY5" fmla="*/ 712077 h 1273730"/>
              <a:gd name="connsiteX6" fmla="*/ 1173801 w 2039531"/>
              <a:gd name="connsiteY6" fmla="*/ 862227 h 1273730"/>
              <a:gd name="connsiteX7" fmla="*/ 1173801 w 2039531"/>
              <a:gd name="connsiteY7" fmla="*/ 1273730 h 1273730"/>
              <a:gd name="connsiteX8" fmla="*/ 2039061 w 2039531"/>
              <a:gd name="connsiteY8" fmla="*/ 525493 h 1273730"/>
              <a:gd name="connsiteX9" fmla="*/ 2039531 w 2039531"/>
              <a:gd name="connsiteY9" fmla="*/ 153394 h 1273730"/>
              <a:gd name="connsiteX10" fmla="*/ 2037150 w 2039531"/>
              <a:gd name="connsiteY10" fmla="*/ 153393 h 1273730"/>
              <a:gd name="connsiteX11" fmla="*/ 868613 w 2039531"/>
              <a:gd name="connsiteY11" fmla="*/ 0 h 1273730"/>
              <a:gd name="connsiteX0" fmla="*/ 1178832 w 2039531"/>
              <a:gd name="connsiteY0" fmla="*/ 862870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868613 w 2039531"/>
              <a:gd name="connsiteY3" fmla="*/ 0 h 1273730"/>
              <a:gd name="connsiteX4" fmla="*/ 0 w 2039531"/>
              <a:gd name="connsiteY4" fmla="*/ 712077 h 1273730"/>
              <a:gd name="connsiteX5" fmla="*/ 1173801 w 2039531"/>
              <a:gd name="connsiteY5" fmla="*/ 862227 h 1273730"/>
              <a:gd name="connsiteX6" fmla="*/ 1173801 w 2039531"/>
              <a:gd name="connsiteY6" fmla="*/ 1273730 h 1273730"/>
              <a:gd name="connsiteX7" fmla="*/ 2039061 w 2039531"/>
              <a:gd name="connsiteY7" fmla="*/ 525493 h 1273730"/>
              <a:gd name="connsiteX8" fmla="*/ 2039531 w 2039531"/>
              <a:gd name="connsiteY8" fmla="*/ 153394 h 1273730"/>
              <a:gd name="connsiteX9" fmla="*/ 2037150 w 2039531"/>
              <a:gd name="connsiteY9" fmla="*/ 153393 h 1273730"/>
              <a:gd name="connsiteX10" fmla="*/ 868613 w 2039531"/>
              <a:gd name="connsiteY10" fmla="*/ 0 h 1273730"/>
              <a:gd name="connsiteX0" fmla="*/ 868613 w 2039531"/>
              <a:gd name="connsiteY0" fmla="*/ 0 h 1273730"/>
              <a:gd name="connsiteX1" fmla="*/ 0 w 2039531"/>
              <a:gd name="connsiteY1" fmla="*/ 712077 h 1273730"/>
              <a:gd name="connsiteX2" fmla="*/ 1173801 w 2039531"/>
              <a:gd name="connsiteY2" fmla="*/ 862227 h 1273730"/>
              <a:gd name="connsiteX3" fmla="*/ 1173801 w 2039531"/>
              <a:gd name="connsiteY3" fmla="*/ 1273730 h 1273730"/>
              <a:gd name="connsiteX4" fmla="*/ 2039061 w 2039531"/>
              <a:gd name="connsiteY4" fmla="*/ 525493 h 1273730"/>
              <a:gd name="connsiteX5" fmla="*/ 2039531 w 2039531"/>
              <a:gd name="connsiteY5" fmla="*/ 153394 h 1273730"/>
              <a:gd name="connsiteX6" fmla="*/ 2037150 w 2039531"/>
              <a:gd name="connsiteY6" fmla="*/ 153393 h 1273730"/>
              <a:gd name="connsiteX7" fmla="*/ 868613 w 2039531"/>
              <a:gd name="connsiteY7" fmla="*/ 0 h 127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9531" h="1273730">
                <a:moveTo>
                  <a:pt x="868613" y="0"/>
                </a:moveTo>
                <a:lnTo>
                  <a:pt x="0" y="712077"/>
                </a:lnTo>
                <a:lnTo>
                  <a:pt x="1173801" y="862227"/>
                </a:lnTo>
                <a:lnTo>
                  <a:pt x="1173801" y="1273730"/>
                </a:lnTo>
                <a:lnTo>
                  <a:pt x="2039061" y="525493"/>
                </a:lnTo>
                <a:cubicBezTo>
                  <a:pt x="2039218" y="386379"/>
                  <a:pt x="2039374" y="292508"/>
                  <a:pt x="2039531" y="153394"/>
                </a:cubicBezTo>
                <a:lnTo>
                  <a:pt x="2037150" y="153393"/>
                </a:lnTo>
                <a:lnTo>
                  <a:pt x="86861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aseline="-25000"/>
          </a:p>
        </p:txBody>
      </p:sp>
      <p:sp>
        <p:nvSpPr>
          <p:cNvPr id="16" name="Freeform: Shape 67">
            <a:extLst>
              <a:ext uri="{FF2B5EF4-FFF2-40B4-BE49-F238E27FC236}">
                <a16:creationId xmlns:a16="http://schemas.microsoft.com/office/drawing/2014/main" xmlns="" id="{8C1607AB-40EE-4D7E-A8BD-53C6CDB0646D}"/>
              </a:ext>
            </a:extLst>
          </p:cNvPr>
          <p:cNvSpPr>
            <a:spLocks/>
          </p:cNvSpPr>
          <p:nvPr/>
        </p:nvSpPr>
        <p:spPr bwMode="auto">
          <a:xfrm flipH="1">
            <a:off x="2325467" y="3608817"/>
            <a:ext cx="1527863" cy="647153"/>
          </a:xfrm>
          <a:custGeom>
            <a:avLst/>
            <a:gdLst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2034727 w 2034769"/>
              <a:gd name="connsiteY5" fmla="*/ 146896 h 862870"/>
              <a:gd name="connsiteX6" fmla="*/ 1962910 w 2034769"/>
              <a:gd name="connsiteY6" fmla="*/ 137849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2034727 w 2034769"/>
              <a:gd name="connsiteY5" fmla="*/ 146896 h 862870"/>
              <a:gd name="connsiteX6" fmla="*/ 868613 w 2034769"/>
              <a:gd name="connsiteY6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868613 w 2034769"/>
              <a:gd name="connsiteY5" fmla="*/ 0 h 862870"/>
              <a:gd name="connsiteX0" fmla="*/ 868613 w 2037150"/>
              <a:gd name="connsiteY0" fmla="*/ 0 h 862870"/>
              <a:gd name="connsiteX1" fmla="*/ 0 w 2037150"/>
              <a:gd name="connsiteY1" fmla="*/ 712077 h 862870"/>
              <a:gd name="connsiteX2" fmla="*/ 1173801 w 2037150"/>
              <a:gd name="connsiteY2" fmla="*/ 862227 h 862870"/>
              <a:gd name="connsiteX3" fmla="*/ 1178832 w 2037150"/>
              <a:gd name="connsiteY3" fmla="*/ 862870 h 862870"/>
              <a:gd name="connsiteX4" fmla="*/ 2037150 w 2037150"/>
              <a:gd name="connsiteY4" fmla="*/ 151012 h 862870"/>
              <a:gd name="connsiteX5" fmla="*/ 868613 w 2037150"/>
              <a:gd name="connsiteY5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5774 h 862870"/>
              <a:gd name="connsiteX5" fmla="*/ 868613 w 2034769"/>
              <a:gd name="connsiteY5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3393 h 862870"/>
              <a:gd name="connsiteX5" fmla="*/ 868613 w 2034769"/>
              <a:gd name="connsiteY5" fmla="*/ 0 h 862870"/>
              <a:gd name="connsiteX0" fmla="*/ 868613 w 2037150"/>
              <a:gd name="connsiteY0" fmla="*/ 0 h 862870"/>
              <a:gd name="connsiteX1" fmla="*/ 0 w 2037150"/>
              <a:gd name="connsiteY1" fmla="*/ 712077 h 862870"/>
              <a:gd name="connsiteX2" fmla="*/ 1173801 w 2037150"/>
              <a:gd name="connsiteY2" fmla="*/ 862227 h 862870"/>
              <a:gd name="connsiteX3" fmla="*/ 1178832 w 2037150"/>
              <a:gd name="connsiteY3" fmla="*/ 862870 h 862870"/>
              <a:gd name="connsiteX4" fmla="*/ 2037150 w 2037150"/>
              <a:gd name="connsiteY4" fmla="*/ 153393 h 862870"/>
              <a:gd name="connsiteX5" fmla="*/ 868613 w 2037150"/>
              <a:gd name="connsiteY5" fmla="*/ 0 h 86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150" h="862870">
                <a:moveTo>
                  <a:pt x="868613" y="0"/>
                </a:moveTo>
                <a:lnTo>
                  <a:pt x="0" y="712077"/>
                </a:lnTo>
                <a:lnTo>
                  <a:pt x="1173801" y="862227"/>
                </a:lnTo>
                <a:lnTo>
                  <a:pt x="1178832" y="862870"/>
                </a:lnTo>
                <a:lnTo>
                  <a:pt x="2037150" y="153393"/>
                </a:lnTo>
                <a:lnTo>
                  <a:pt x="8686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aseline="-25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E826A4A-C40C-4C9D-82AF-DF71466F8088}"/>
              </a:ext>
            </a:extLst>
          </p:cNvPr>
          <p:cNvSpPr txBox="1"/>
          <p:nvPr/>
        </p:nvSpPr>
        <p:spPr>
          <a:xfrm>
            <a:off x="2667747" y="3462421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/>
              <a:t>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3837CFD-D68E-4607-AA85-37F21C151484}"/>
              </a:ext>
            </a:extLst>
          </p:cNvPr>
          <p:cNvSpPr txBox="1"/>
          <p:nvPr/>
        </p:nvSpPr>
        <p:spPr>
          <a:xfrm>
            <a:off x="3520533" y="2988162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 dirty="0"/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5667C31-06F0-4AEF-BA14-36147878A4AE}"/>
              </a:ext>
            </a:extLst>
          </p:cNvPr>
          <p:cNvSpPr txBox="1"/>
          <p:nvPr/>
        </p:nvSpPr>
        <p:spPr>
          <a:xfrm>
            <a:off x="4416742" y="2545856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 dirty="0"/>
              <a:t>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4C8FB4-CC39-40F3-9376-6BCFEA7EA4B0}"/>
              </a:ext>
            </a:extLst>
          </p:cNvPr>
          <p:cNvSpPr txBox="1"/>
          <p:nvPr/>
        </p:nvSpPr>
        <p:spPr>
          <a:xfrm>
            <a:off x="5308861" y="2064186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 dirty="0"/>
              <a:t>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1AC66B-AF41-40E4-9FBE-758E608495BF}"/>
              </a:ext>
            </a:extLst>
          </p:cNvPr>
          <p:cNvSpPr txBox="1"/>
          <p:nvPr/>
        </p:nvSpPr>
        <p:spPr>
          <a:xfrm>
            <a:off x="6205167" y="1578171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 dirty="0"/>
              <a:t>05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673E235-AC94-4AA1-B64C-891ED369FF94}"/>
              </a:ext>
            </a:extLst>
          </p:cNvPr>
          <p:cNvSpPr/>
          <p:nvPr/>
        </p:nvSpPr>
        <p:spPr>
          <a:xfrm>
            <a:off x="467544" y="2968811"/>
            <a:ext cx="1584176" cy="630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35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после завершения проекта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0CA7C60-F901-42D3-9AF0-5BDAF84D078B}"/>
              </a:ext>
            </a:extLst>
          </p:cNvPr>
          <p:cNvSpPr/>
          <p:nvPr/>
        </p:nvSpPr>
        <p:spPr>
          <a:xfrm>
            <a:off x="1675999" y="1087761"/>
            <a:ext cx="2412510" cy="116955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35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</a:p>
          <a:p>
            <a:pPr algn="ctr">
              <a:lnSpc>
                <a:spcPts val="135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школьными волонтерскими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объединениями, </a:t>
            </a:r>
          </a:p>
          <a:p>
            <a:pPr algn="ctr">
              <a:lnSpc>
                <a:spcPts val="135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участвующими в проекте, </a:t>
            </a:r>
          </a:p>
          <a:p>
            <a:pPr algn="ctr">
              <a:lnSpc>
                <a:spcPts val="135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читательских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активностей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1B283D4-605F-4214-839F-98198CBDC00B}"/>
              </a:ext>
            </a:extLst>
          </p:cNvPr>
          <p:cNvSpPr/>
          <p:nvPr/>
        </p:nvSpPr>
        <p:spPr>
          <a:xfrm>
            <a:off x="4582422" y="117723"/>
            <a:ext cx="2285625" cy="134908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35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</a:t>
            </a:r>
          </a:p>
          <a:p>
            <a:pPr algn="ctr">
              <a:lnSpc>
                <a:spcPts val="1350"/>
              </a:lnSpc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видеоподкастов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местной студии телевидения «Спектр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МАИ», на уроках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внеклассного чтения,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общегородских мероприятиях, посвященных книге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чтению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432D54E-8D92-4C8C-8591-C638C210DDB5}"/>
              </a:ext>
            </a:extLst>
          </p:cNvPr>
          <p:cNvSpPr/>
          <p:nvPr/>
        </p:nvSpPr>
        <p:spPr>
          <a:xfrm>
            <a:off x="6929632" y="2729967"/>
            <a:ext cx="1962847" cy="99001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35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использование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создания подростками новых медиа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070FDF8-52FB-4C5A-BBB1-1B1005FC26E6}"/>
              </a:ext>
            </a:extLst>
          </p:cNvPr>
          <p:cNvSpPr/>
          <p:nvPr/>
        </p:nvSpPr>
        <p:spPr>
          <a:xfrm>
            <a:off x="2241096" y="2879152"/>
            <a:ext cx="158507" cy="158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09FFE34-5877-4C48-86DD-E5A9F3162A42}"/>
              </a:ext>
            </a:extLst>
          </p:cNvPr>
          <p:cNvSpPr/>
          <p:nvPr/>
        </p:nvSpPr>
        <p:spPr>
          <a:xfrm>
            <a:off x="4143633" y="929928"/>
            <a:ext cx="158507" cy="1585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A51C7CF-A0BA-4EA8-9039-DCA68C03676E}"/>
              </a:ext>
            </a:extLst>
          </p:cNvPr>
          <p:cNvSpPr/>
          <p:nvPr/>
        </p:nvSpPr>
        <p:spPr>
          <a:xfrm>
            <a:off x="7045782" y="246096"/>
            <a:ext cx="158507" cy="1585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9E6DA7A-240E-4228-9DE8-8166CBF4AF8E}"/>
              </a:ext>
            </a:extLst>
          </p:cNvPr>
          <p:cNvSpPr/>
          <p:nvPr/>
        </p:nvSpPr>
        <p:spPr>
          <a:xfrm>
            <a:off x="6670580" y="2838129"/>
            <a:ext cx="158507" cy="1585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04CEE204-CE36-4512-B128-48D3E25A4D2B}"/>
              </a:ext>
            </a:extLst>
          </p:cNvPr>
          <p:cNvSpPr/>
          <p:nvPr/>
        </p:nvSpPr>
        <p:spPr>
          <a:xfrm>
            <a:off x="3853331" y="4313946"/>
            <a:ext cx="158507" cy="1585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2DC5CEE6-8076-41A9-8E57-D1D7518B309C}"/>
              </a:ext>
            </a:extLst>
          </p:cNvPr>
          <p:cNvCxnSpPr>
            <a:cxnSpLocks/>
            <a:stCxn id="37" idx="4"/>
          </p:cNvCxnSpPr>
          <p:nvPr/>
        </p:nvCxnSpPr>
        <p:spPr>
          <a:xfrm flipH="1">
            <a:off x="2320349" y="3037659"/>
            <a:ext cx="1" cy="571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D3F92D38-7336-4A69-BC02-394038046CCD}"/>
              </a:ext>
            </a:extLst>
          </p:cNvPr>
          <p:cNvCxnSpPr>
            <a:cxnSpLocks/>
          </p:cNvCxnSpPr>
          <p:nvPr/>
        </p:nvCxnSpPr>
        <p:spPr>
          <a:xfrm>
            <a:off x="4230985" y="1156302"/>
            <a:ext cx="0" cy="147899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205B6F0B-C3B9-4DA9-9D5F-3052638174FC}"/>
              </a:ext>
            </a:extLst>
          </p:cNvPr>
          <p:cNvCxnSpPr>
            <a:cxnSpLocks/>
            <a:stCxn id="39" idx="4"/>
          </p:cNvCxnSpPr>
          <p:nvPr/>
        </p:nvCxnSpPr>
        <p:spPr>
          <a:xfrm>
            <a:off x="7125036" y="404603"/>
            <a:ext cx="8001" cy="77532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0629" y="41662"/>
            <a:ext cx="448936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проекта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6236" y="3999905"/>
            <a:ext cx="2643678" cy="1046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– вовлечение в сетевой проект библиотек городов присутствия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912</Words>
  <Application>Microsoft Office PowerPoint</Application>
  <PresentationFormat>Экран (16:9)</PresentationFormat>
  <Paragraphs>121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Daytova</dc:creator>
  <cp:lastModifiedBy>admin</cp:lastModifiedBy>
  <cp:revision>323</cp:revision>
  <dcterms:created xsi:type="dcterms:W3CDTF">2021-05-05T06:16:05Z</dcterms:created>
  <dcterms:modified xsi:type="dcterms:W3CDTF">2022-07-04T05:57:07Z</dcterms:modified>
</cp:coreProperties>
</file>